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2.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theme/theme3.xml" ContentType="application/vnd.openxmlformats-officedocument.theme+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756" r:id="rId1"/>
    <p:sldMasterId id="2147483757" r:id="rId2"/>
    <p:sldMasterId id="2147483758" r:id="rId3"/>
    <p:sldMasterId id="2147483759" r:id="rId4"/>
  </p:sldMasterIdLst>
  <p:notesMasterIdLst>
    <p:notesMasterId r:id="rId2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x="9144000" cy="5143500" type="screen16x9"/>
  <p:notesSz cx="6858000" cy="9144000"/>
  <p:embeddedFontLst>
    <p:embeddedFont>
      <p:font typeface="Avenir" panose="02000503020000020003" pitchFamily="2" charset="0"/>
      <p:regular r:id="rId23"/>
      <p:italic r:id="rId24"/>
    </p:embeddedFont>
    <p:embeddedFont>
      <p:font typeface="Calibri" panose="020F0502020204030204" pitchFamily="34" charset="0"/>
      <p:regular r:id="rId25"/>
      <p:bold r:id="rId26"/>
      <p:italic r:id="rId27"/>
      <p:boldItalic r:id="rId28"/>
    </p:embeddedFont>
    <p:embeddedFont>
      <p:font typeface="Century Gothic" panose="020B0502020202020204" pitchFamily="34" charset="0"/>
      <p:regular r:id="rId29"/>
      <p:bold r:id="rId30"/>
      <p:italic r:id="rId31"/>
      <p:boldItalic r:id="rId32"/>
    </p:embeddedFont>
    <p:embeddedFont>
      <p:font typeface="Gill Sans" panose="020B0502020104020203" pitchFamily="34" charset="-79"/>
      <p:regular r:id="rId33"/>
      <p:bold r:id="rId34"/>
    </p:embeddedFont>
    <p:embeddedFont>
      <p:font typeface="Montserrat" pitchFamily="2" charset="77"/>
      <p:regular r:id="rId35"/>
      <p:bold r:id="rId36"/>
      <p:italic r:id="rId37"/>
      <p:boldItalic r:id="rId38"/>
    </p:embeddedFont>
    <p:embeddedFont>
      <p:font typeface="Montserrat SemiBold" pitchFamily="2" charset="77"/>
      <p:regular r:id="rId39"/>
      <p:bold r:id="rId40"/>
      <p:italic r:id="rId41"/>
      <p:boldItalic r:id="rId42"/>
    </p:embeddedFont>
    <p:embeddedFont>
      <p:font typeface="Open Sans" panose="020B0606030504020204" pitchFamily="34" charset="0"/>
      <p:regular r:id="rId43"/>
      <p:bold r:id="rId44"/>
      <p:italic r:id="rId45"/>
      <p:boldItalic r:id="rId46"/>
    </p:embeddedFont>
    <p:embeddedFont>
      <p:font typeface="Open Sans Light" panose="020B0306030504020204" pitchFamily="34" charset="0"/>
      <p:regular r:id="rId47"/>
      <p:bold r:id="rId48"/>
      <p:italic r:id="rId49"/>
      <p:boldItalic r:id="rId50"/>
    </p:embeddedFont>
    <p:embeddedFont>
      <p:font typeface="Roboto" panose="02000000000000000000" pitchFamily="2" charset="0"/>
      <p:regular r:id="rId51"/>
      <p:bold r:id="rId52"/>
      <p:italic r:id="rId53"/>
      <p:boldItalic r:id="rId54"/>
    </p:embeddedFont>
    <p:embeddedFont>
      <p:font typeface="Roboto Slab" pitchFamily="2" charset="0"/>
      <p:regular r:id="rId55"/>
      <p:bold r:id="rId56"/>
    </p:embeddedFont>
    <p:embeddedFont>
      <p:font typeface="Roboto Slab Light" pitchFamily="2" charset="0"/>
      <p:regular r:id="rId57"/>
      <p:bold r:id="rId5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B455A3-6E32-412E-8155-9D1EB8658B78}">
  <a:tblStyle styleId="{62B455A3-6E32-412E-8155-9D1EB8658B78}" styleName="Table_0">
    <a:wholeTbl>
      <a:tcTxStyle b="off" i="off">
        <a:font>
          <a:latin typeface="Avenir Next"/>
          <a:ea typeface="Avenir Next"/>
          <a:cs typeface="Avenir Next"/>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rgbClr val="FFFFFF"/>
              </a:solidFill>
              <a:prstDash val="solid"/>
              <a:round/>
              <a:headEnd type="none" w="sm" len="sm"/>
              <a:tailEnd type="none" w="sm" len="sm"/>
            </a:ln>
          </a:top>
          <a:bottom>
            <a:ln w="25400" cap="flat" cmpd="sng">
              <a:solidFill>
                <a:srgbClr val="FFFFFF"/>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000000"/>
          </a:solidFill>
        </a:fill>
      </a:tcStyle>
    </a:wholeTbl>
    <a:band1H>
      <a:tcTxStyle b="off" i="off"/>
      <a:tcStyle>
        <a:tcBdr/>
        <a:fill>
          <a:solidFill>
            <a:srgbClr val="FFFFFF"/>
          </a:solidFill>
        </a:fill>
      </a:tcStyle>
    </a:band1H>
    <a:band2H>
      <a:tcTxStyle b="off" i="off"/>
      <a:tcStyle>
        <a:tcBdr/>
      </a:tcStyle>
    </a:band2H>
    <a:band1V>
      <a:tcTxStyle b="off" i="off"/>
      <a:tcStyle>
        <a:tcBdr/>
        <a:fill>
          <a:solidFill>
            <a:srgbClr val="FFFFFF"/>
          </a:solidFill>
        </a:fill>
      </a:tcStyle>
    </a:band1V>
    <a:band2V>
      <a:tcTxStyle b="off" i="off"/>
      <a:tcStyle>
        <a:tcBdr/>
      </a:tcStyle>
    </a:band2V>
    <a:lastCol>
      <a:tcTxStyle b="on" i="off">
        <a:font>
          <a:latin typeface="Avenir Next"/>
          <a:ea typeface="Avenir Next"/>
          <a:cs typeface="Avenir Next"/>
        </a:font>
        <a:srgbClr val="000000"/>
      </a:tcTxStyle>
      <a:tcStyle>
        <a:tcBdr/>
        <a:fill>
          <a:solidFill>
            <a:srgbClr val="0065B8"/>
          </a:solidFill>
        </a:fill>
      </a:tcStyle>
    </a:lastCol>
    <a:firstCol>
      <a:tcTxStyle b="on" i="off">
        <a:font>
          <a:latin typeface="Avenir Next"/>
          <a:ea typeface="Avenir Next"/>
          <a:cs typeface="Avenir Next"/>
        </a:font>
        <a:srgbClr val="000000"/>
      </a:tcTxStyle>
      <a:tcStyle>
        <a:tcBdr/>
        <a:fill>
          <a:solidFill>
            <a:srgbClr val="0065B8"/>
          </a:solidFill>
        </a:fill>
      </a:tcStyle>
    </a:firstCol>
    <a:lastRow>
      <a:tcTxStyle b="on" i="off"/>
      <a:tcStyle>
        <a:tcBdr>
          <a:top>
            <a:ln w="50800" cap="flat" cmpd="sng">
              <a:solidFill>
                <a:srgbClr val="FFFFFF"/>
              </a:solidFill>
              <a:prstDash val="solid"/>
              <a:round/>
              <a:headEnd type="none" w="sm" len="sm"/>
              <a:tailEnd type="none" w="sm" len="sm"/>
            </a:ln>
          </a:top>
        </a:tcBdr>
        <a:fill>
          <a:solidFill>
            <a:srgbClr val="000000"/>
          </a:solidFill>
        </a:fill>
      </a:tcStyle>
    </a:lastRow>
    <a:seCell>
      <a:tcTxStyle b="on" i="off">
        <a:font>
          <a:latin typeface="Avenir Next"/>
          <a:ea typeface="Avenir Next"/>
          <a:cs typeface="Avenir Next"/>
        </a:font>
        <a:srgbClr val="FFFFFF"/>
      </a:tcTxStyle>
      <a:tcStyle>
        <a:tcBdr/>
      </a:tcStyle>
    </a:seCell>
    <a:swCell>
      <a:tcTxStyle b="on" i="off">
        <a:font>
          <a:latin typeface="Avenir Next"/>
          <a:ea typeface="Avenir Next"/>
          <a:cs typeface="Avenir Next"/>
        </a:font>
        <a:srgbClr val="FFFFFF"/>
      </a:tcTxStyle>
      <a:tcStyle>
        <a:tcBdr/>
      </a:tcStyle>
    </a:swCell>
    <a:firstRow>
      <a:tcTxStyle b="on" i="off">
        <a:font>
          <a:latin typeface="Avenir Next"/>
          <a:ea typeface="Avenir Next"/>
          <a:cs typeface="Avenir Next"/>
        </a:font>
        <a:srgbClr val="000000"/>
      </a:tcTxStyle>
      <a:tcStyle>
        <a:tcBdr>
          <a:bottom>
            <a:ln w="25400" cap="flat" cmpd="sng">
              <a:solidFill>
                <a:srgbClr val="FFFFFF"/>
              </a:solidFill>
              <a:prstDash val="solid"/>
              <a:round/>
              <a:headEnd type="none" w="sm" len="sm"/>
              <a:tailEnd type="none" w="sm" len="sm"/>
            </a:ln>
          </a:bottom>
        </a:tcBdr>
        <a:fill>
          <a:solidFill>
            <a:srgbClr val="0065B8"/>
          </a:solidFill>
        </a:fill>
      </a:tcStyle>
    </a:firstRow>
    <a:neCell>
      <a:tcTxStyle b="off" i="off"/>
      <a:tcStyle>
        <a:tcBdr/>
      </a:tcStyle>
    </a:neCell>
    <a:nwCell>
      <a:tcTxStyle b="off" i="off"/>
      <a:tcStyle>
        <a:tcBdr/>
      </a:tcStyle>
    </a:nwCell>
  </a:tblStyle>
  <a:tblStyle styleId="{B9D099A0-0C25-404E-A132-38B2196E4551}" styleName="Table_1">
    <a:wholeTbl>
      <a:tcTxStyle b="off" i="off">
        <a:font>
          <a:latin typeface="Arial"/>
          <a:ea typeface="Arial"/>
          <a:cs typeface="Arial"/>
        </a:font>
        <a:srgbClr val="000000"/>
      </a:tcTxStyle>
      <a:tcStyle>
        <a:tcBdr>
          <a:left>
            <a:ln w="9525" cap="flat" cmpd="sng">
              <a:solidFill>
                <a:srgbClr val="808080"/>
              </a:solidFill>
              <a:prstDash val="solid"/>
              <a:round/>
              <a:headEnd type="none" w="sm" len="sm"/>
              <a:tailEnd type="none" w="sm" len="sm"/>
            </a:ln>
          </a:left>
          <a:right>
            <a:ln w="9525" cap="flat" cmpd="sng">
              <a:solidFill>
                <a:srgbClr val="808080"/>
              </a:solidFill>
              <a:prstDash val="solid"/>
              <a:round/>
              <a:headEnd type="none" w="sm" len="sm"/>
              <a:tailEnd type="none" w="sm" len="sm"/>
            </a:ln>
          </a:right>
          <a:top>
            <a:ln w="9525" cap="flat" cmpd="sng">
              <a:solidFill>
                <a:srgbClr val="808080"/>
              </a:solidFill>
              <a:prstDash val="solid"/>
              <a:round/>
              <a:headEnd type="none" w="sm" len="sm"/>
              <a:tailEnd type="none" w="sm" len="sm"/>
            </a:ln>
          </a:top>
          <a:bottom>
            <a:ln w="9525" cap="flat" cmpd="sng">
              <a:solidFill>
                <a:srgbClr val="808080"/>
              </a:solidFill>
              <a:prstDash val="solid"/>
              <a:round/>
              <a:headEnd type="none" w="sm" len="sm"/>
              <a:tailEnd type="none" w="sm" len="sm"/>
            </a:ln>
          </a:bottom>
          <a:insideH>
            <a:ln w="9525" cap="flat" cmpd="sng">
              <a:solidFill>
                <a:srgbClr val="808080"/>
              </a:solidFill>
              <a:prstDash val="solid"/>
              <a:round/>
              <a:headEnd type="none" w="sm" len="sm"/>
              <a:tailEnd type="none" w="sm" len="sm"/>
            </a:ln>
          </a:insideH>
          <a:insideV>
            <a:ln w="9525" cap="flat" cmpd="sng">
              <a:solidFill>
                <a:srgbClr val="808080"/>
              </a:solidFill>
              <a:prstDash val="solid"/>
              <a:round/>
              <a:headEnd type="none" w="sm" len="sm"/>
              <a:tailEnd type="none" w="sm" len="sm"/>
            </a:ln>
          </a:insideV>
        </a:tcBdr>
        <a:fill>
          <a:solidFill>
            <a:srgbClr val="FFFFFF"/>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003"/>
    <p:restoredTop sz="94689"/>
  </p:normalViewPr>
  <p:slideViewPr>
    <p:cSldViewPr snapToGrid="0">
      <p:cViewPr varScale="1">
        <p:scale>
          <a:sx n="197" d="100"/>
          <a:sy n="197" d="100"/>
        </p:scale>
        <p:origin x="1024" y="184"/>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font" Target="fonts/font4.fntdata"/><Relationship Id="rId39" Type="http://schemas.openxmlformats.org/officeDocument/2006/relationships/font" Target="fonts/font17.fntdata"/><Relationship Id="rId21" Type="http://schemas.openxmlformats.org/officeDocument/2006/relationships/slide" Target="slides/slide17.xml"/><Relationship Id="rId34" Type="http://schemas.openxmlformats.org/officeDocument/2006/relationships/font" Target="fonts/font12.fntdata"/><Relationship Id="rId42" Type="http://schemas.openxmlformats.org/officeDocument/2006/relationships/font" Target="fonts/font20.fntdata"/><Relationship Id="rId47" Type="http://schemas.openxmlformats.org/officeDocument/2006/relationships/font" Target="fonts/font25.fntdata"/><Relationship Id="rId50" Type="http://schemas.openxmlformats.org/officeDocument/2006/relationships/font" Target="fonts/font28.fntdata"/><Relationship Id="rId55" Type="http://schemas.openxmlformats.org/officeDocument/2006/relationships/font" Target="fonts/font33.fntdata"/><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font" Target="fonts/font7.fntdata"/><Relationship Id="rId11" Type="http://schemas.openxmlformats.org/officeDocument/2006/relationships/slide" Target="slides/slide7.xml"/><Relationship Id="rId24" Type="http://schemas.openxmlformats.org/officeDocument/2006/relationships/font" Target="fonts/font2.fntdata"/><Relationship Id="rId32" Type="http://schemas.openxmlformats.org/officeDocument/2006/relationships/font" Target="fonts/font10.fntdata"/><Relationship Id="rId37" Type="http://schemas.openxmlformats.org/officeDocument/2006/relationships/font" Target="fonts/font15.fntdata"/><Relationship Id="rId40" Type="http://schemas.openxmlformats.org/officeDocument/2006/relationships/font" Target="fonts/font18.fntdata"/><Relationship Id="rId45" Type="http://schemas.openxmlformats.org/officeDocument/2006/relationships/font" Target="fonts/font23.fntdata"/><Relationship Id="rId53" Type="http://schemas.openxmlformats.org/officeDocument/2006/relationships/font" Target="fonts/font31.fntdata"/><Relationship Id="rId58" Type="http://schemas.openxmlformats.org/officeDocument/2006/relationships/font" Target="fonts/font36.fntdata"/><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font" Target="fonts/font13.fntdata"/><Relationship Id="rId43" Type="http://schemas.openxmlformats.org/officeDocument/2006/relationships/font" Target="fonts/font21.fntdata"/><Relationship Id="rId48" Type="http://schemas.openxmlformats.org/officeDocument/2006/relationships/font" Target="fonts/font26.fntdata"/><Relationship Id="rId56" Type="http://schemas.openxmlformats.org/officeDocument/2006/relationships/font" Target="fonts/font34.fntdata"/><Relationship Id="rId8" Type="http://schemas.openxmlformats.org/officeDocument/2006/relationships/slide" Target="slides/slide4.xml"/><Relationship Id="rId51" Type="http://schemas.openxmlformats.org/officeDocument/2006/relationships/font" Target="fonts/font29.fntdata"/><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font" Target="fonts/font3.fntdata"/><Relationship Id="rId33" Type="http://schemas.openxmlformats.org/officeDocument/2006/relationships/font" Target="fonts/font11.fntdata"/><Relationship Id="rId38" Type="http://schemas.openxmlformats.org/officeDocument/2006/relationships/font" Target="fonts/font16.fntdata"/><Relationship Id="rId46" Type="http://schemas.openxmlformats.org/officeDocument/2006/relationships/font" Target="fonts/font24.fntdata"/><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font" Target="fonts/font19.fntdata"/><Relationship Id="rId54" Type="http://schemas.openxmlformats.org/officeDocument/2006/relationships/font" Target="fonts/font32.fntdata"/><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font" Target="fonts/font14.fntdata"/><Relationship Id="rId49" Type="http://schemas.openxmlformats.org/officeDocument/2006/relationships/font" Target="fonts/font27.fntdata"/><Relationship Id="rId57" Type="http://schemas.openxmlformats.org/officeDocument/2006/relationships/font" Target="fonts/font35.fntdata"/><Relationship Id="rId10" Type="http://schemas.openxmlformats.org/officeDocument/2006/relationships/slide" Target="slides/slide6.xml"/><Relationship Id="rId31" Type="http://schemas.openxmlformats.org/officeDocument/2006/relationships/font" Target="fonts/font9.fntdata"/><Relationship Id="rId44" Type="http://schemas.openxmlformats.org/officeDocument/2006/relationships/font" Target="fonts/font22.fntdata"/><Relationship Id="rId52" Type="http://schemas.openxmlformats.org/officeDocument/2006/relationships/font" Target="fonts/font30.fntdata"/><Relationship Id="rId60"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jmertic.github.io/committee-gallery/lf-energy-foundation-governing-board" TargetMode="External"/><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jmertic.github.io/committee-gallery/lf-energy-foundation-tac"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7Ddiv%5Bdata-wrapper-id%3Dlf-energy-member-strategic%5D%20.items-cont%3Aafter%7Bcontent%3A%22%20%2B1%22%3B%7Ddiv%5Bdata-wrapper-id%3Dlf-energy-member-general%5D%20.items-cont%3Aafter%7Bcontent%3A%22%20%2B3%22%3B%7Ddiv%5Bdata-wrapper-id%3Dlf-energy-member-associate%5D%20.items-cont%3Aafter%7Bcontent%3A%22%20%2B3%22%3B%7D"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landscape.lfenergy.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landscape.lfenergy.org/fullscreen/"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p: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4"/>
        <p:cNvGrpSpPr/>
        <p:nvPr/>
      </p:nvGrpSpPr>
      <p:grpSpPr>
        <a:xfrm>
          <a:off x="0" y="0"/>
          <a:ext cx="0" cy="0"/>
          <a:chOff x="0" y="0"/>
          <a:chExt cx="0" cy="0"/>
        </a:xfrm>
      </p:grpSpPr>
      <p:sp>
        <p:nvSpPr>
          <p:cNvPr id="885" name="Google Shape;885;g245c7d3290b_1_5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6" name="Google Shape;886;g245c7d3290b_1_571: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100" u="sng">
                <a:solidFill>
                  <a:srgbClr val="2200CC"/>
                </a:solidFill>
                <a:latin typeface="Arial"/>
                <a:ea typeface="Arial"/>
                <a:cs typeface="Arial"/>
                <a:sym typeface="Arial"/>
                <a:hlinkClick r:id="rId3">
                  <a:extLst>
                    <a:ext uri="{A12FA001-AC4F-418D-AE19-62706E023703}">
                      <ahyp:hlinkClr xmlns:ahyp="http://schemas.microsoft.com/office/drawing/2018/hyperlinkcolor" val="tx"/>
                    </a:ext>
                  </a:extLst>
                </a:hlinkClick>
              </a:rPr>
              <a:t>https://jmertic.github.io/committee-gallery/lf-energy-foundation-governing-board</a:t>
            </a: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endParaRPr sz="1100">
              <a:latin typeface="Arial"/>
              <a:ea typeface="Arial"/>
              <a:cs typeface="Arial"/>
              <a:sym typeface="Arial"/>
            </a:endParaRPr>
          </a:p>
          <a:p>
            <a:pPr marL="0" lvl="0" indent="0" algn="l" rtl="0">
              <a:spcBef>
                <a:spcPts val="0"/>
              </a:spcBef>
              <a:spcAft>
                <a:spcPts val="0"/>
              </a:spcAft>
              <a:buClr>
                <a:schemeClr val="dk1"/>
              </a:buClr>
              <a:buSzPts val="1100"/>
              <a:buFont typeface="Arial"/>
              <a:buNone/>
            </a:pPr>
            <a:r>
              <a:rPr lang="en" sz="1100">
                <a:latin typeface="Arial"/>
                <a:ea typeface="Arial"/>
                <a:cs typeface="Arial"/>
                <a:sym typeface="Arial"/>
              </a:rPr>
              <a:t>Zoom to fit</a:t>
            </a:r>
            <a:endParaRPr/>
          </a:p>
        </p:txBody>
      </p:sp>
      <p:sp>
        <p:nvSpPr>
          <p:cNvPr id="887" name="Google Shape;887;g245c7d3290b_1_5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1"/>
        <p:cNvGrpSpPr/>
        <p:nvPr/>
      </p:nvGrpSpPr>
      <p:grpSpPr>
        <a:xfrm>
          <a:off x="0" y="0"/>
          <a:ext cx="0" cy="0"/>
          <a:chOff x="0" y="0"/>
          <a:chExt cx="0" cy="0"/>
        </a:xfrm>
      </p:grpSpPr>
      <p:sp>
        <p:nvSpPr>
          <p:cNvPr id="892" name="Google Shape;892;g245c7d3290b_1_57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3" name="Google Shape;893;g245c7d3290b_1_57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u="sng">
                <a:solidFill>
                  <a:schemeClr val="hlink"/>
                </a:solidFill>
                <a:hlinkClick r:id="rId3"/>
              </a:rPr>
              <a:t>https://jmertic.github.io/committee-gallery/lf-energy-foundation-tac</a:t>
            </a:r>
            <a:endParaRPr/>
          </a:p>
          <a:p>
            <a:pPr marL="0" lvl="0" indent="0" algn="l" rtl="0">
              <a:spcBef>
                <a:spcPts val="0"/>
              </a:spcBef>
              <a:spcAft>
                <a:spcPts val="0"/>
              </a:spcAft>
              <a:buNone/>
            </a:pPr>
            <a:endParaRPr/>
          </a:p>
          <a:p>
            <a:pPr marL="0" lvl="0" indent="0" algn="l" rtl="0">
              <a:spcBef>
                <a:spcPts val="0"/>
              </a:spcBef>
              <a:spcAft>
                <a:spcPts val="0"/>
              </a:spcAft>
              <a:buNone/>
            </a:pPr>
            <a:r>
              <a:rPr lang="en"/>
              <a:t>Zoom to fit</a:t>
            </a:r>
            <a:endParaRPr/>
          </a:p>
        </p:txBody>
      </p:sp>
      <p:sp>
        <p:nvSpPr>
          <p:cNvPr id="894" name="Google Shape;894;g245c7d3290b_1_57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11</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8"/>
        <p:cNvGrpSpPr/>
        <p:nvPr/>
      </p:nvGrpSpPr>
      <p:grpSpPr>
        <a:xfrm>
          <a:off x="0" y="0"/>
          <a:ext cx="0" cy="0"/>
          <a:chOff x="0" y="0"/>
          <a:chExt cx="0" cy="0"/>
        </a:xfrm>
      </p:grpSpPr>
      <p:sp>
        <p:nvSpPr>
          <p:cNvPr id="899" name="Google Shape;899;g245c7d3290b_1_58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0" name="Google Shape;900;g245c7d3290b_1_583: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Source: </a:t>
            </a:r>
            <a:r>
              <a:rPr lang="en" u="sng">
                <a:solidFill>
                  <a:schemeClr val="hlink"/>
                </a:solidFill>
                <a:hlinkClick r:id="rId3"/>
              </a:rPr>
              <a:t>https://landscape.lfenergy.org/pages/members?style=body%7Bbackground-color:white;%7D.borderless-mode%20.mosaic%20.logo%7Bheight:100px;%7D.sh_wrapper%20span%7Bfont-size:40px!important;text-decoration:underline;color:black;%7D%23embedded-footer%7Bdisplay:none;%7D.borderless-mode%20.mosaic-wrap%20%7B%20padding:%2010px%2020px}div%5Bdata-wrapper-id%3Dlf-energy-member-strategic%5D%20.items-cont%3Aafter%7Bcontent%3A%22%20%2B1%22%3B%7Ddiv%5Bdata-wrapper-id%3Dlf-energy-member-general%5D%20.items-cont%3Aafter%7Bcontent%3A%22%20%2B3%22%3B%7Ddiv%5Bdata-wrapper-id%3Dlf-energy-member-associate%5D%20.items-cont%3Aafter%7Bcontent%3A%22%20%2B3%22%3B%7D</a:t>
            </a:r>
            <a:endParaRPr/>
          </a:p>
        </p:txBody>
      </p:sp>
      <p:sp>
        <p:nvSpPr>
          <p:cNvPr id="901" name="Google Shape;901;g245c7d3290b_1_583: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12</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5"/>
        <p:cNvGrpSpPr/>
        <p:nvPr/>
      </p:nvGrpSpPr>
      <p:grpSpPr>
        <a:xfrm>
          <a:off x="0" y="0"/>
          <a:ext cx="0" cy="0"/>
          <a:chOff x="0" y="0"/>
          <a:chExt cx="0" cy="0"/>
        </a:xfrm>
      </p:grpSpPr>
      <p:sp>
        <p:nvSpPr>
          <p:cNvPr id="906" name="Google Shape;906;g245d6d4fd46_0_37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07" name="Google Shape;907;g245d6d4fd46_0_375: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2"/>
        <p:cNvGrpSpPr/>
        <p:nvPr/>
      </p:nvGrpSpPr>
      <p:grpSpPr>
        <a:xfrm>
          <a:off x="0" y="0"/>
          <a:ext cx="0" cy="0"/>
          <a:chOff x="0" y="0"/>
          <a:chExt cx="0" cy="0"/>
        </a:xfrm>
      </p:grpSpPr>
      <p:sp>
        <p:nvSpPr>
          <p:cNvPr id="913" name="Google Shape;913;g245d6d4fd46_0_3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14" name="Google Shape;914;g245d6d4fd46_0_38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8"/>
        <p:cNvGrpSpPr/>
        <p:nvPr/>
      </p:nvGrpSpPr>
      <p:grpSpPr>
        <a:xfrm>
          <a:off x="0" y="0"/>
          <a:ext cx="0" cy="0"/>
          <a:chOff x="0" y="0"/>
          <a:chExt cx="0" cy="0"/>
        </a:xfrm>
      </p:grpSpPr>
      <p:sp>
        <p:nvSpPr>
          <p:cNvPr id="919" name="Google Shape;919;g245c7d3290b_1_58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0" name="Google Shape;920;g245c7d3290b_1_589: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400"/>
              <a:buFont typeface="Arial"/>
              <a:buNone/>
            </a:pPr>
            <a:r>
              <a:rPr lang="en" u="sng">
                <a:solidFill>
                  <a:schemeClr val="hlink"/>
                </a:solidFill>
                <a:hlinkClick r:id="rId3"/>
              </a:rPr>
              <a:t>https://landscape.lfenergy.org/pages/hosted-projects?style=body{background-color:white;}.borderless-mode%20.mosaic%20.logo{height:100px;}.sh_wrapper%20span{font-size:24px!important;text-decoration:underline;color:black;}%23embedded-footer{display:none;}.borderless-mode%20.mosaic-wrap%20{%20padding:%200px%2010px</a:t>
            </a:r>
            <a:r>
              <a:rPr lang="en"/>
              <a:t>;} </a:t>
            </a:r>
            <a:endParaRPr/>
          </a:p>
          <a:p>
            <a:pPr marL="0" lvl="0" indent="0" algn="l" rtl="0">
              <a:spcBef>
                <a:spcPts val="0"/>
              </a:spcBef>
              <a:spcAft>
                <a:spcPts val="0"/>
              </a:spcAft>
              <a:buNone/>
            </a:pPr>
            <a:endParaRPr/>
          </a:p>
        </p:txBody>
      </p:sp>
      <p:sp>
        <p:nvSpPr>
          <p:cNvPr id="921" name="Google Shape;921;g245c7d3290b_1_589: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5"/>
        <p:cNvGrpSpPr/>
        <p:nvPr/>
      </p:nvGrpSpPr>
      <p:grpSpPr>
        <a:xfrm>
          <a:off x="0" y="0"/>
          <a:ext cx="0" cy="0"/>
          <a:chOff x="0" y="0"/>
          <a:chExt cx="0" cy="0"/>
        </a:xfrm>
      </p:grpSpPr>
      <p:sp>
        <p:nvSpPr>
          <p:cNvPr id="926" name="Google Shape;926;g245c7d3290b_0_389:notes"/>
          <p:cNvSpPr txBox="1">
            <a:spLocks noGrp="1"/>
          </p:cNvSpPr>
          <p:nvPr>
            <p:ph type="body" idx="1"/>
          </p:nvPr>
        </p:nvSpPr>
        <p:spPr>
          <a:xfrm>
            <a:off x="914400" y="4343400"/>
            <a:ext cx="50292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927" name="Google Shape;927;g245c7d3290b_0_3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2"/>
        <p:cNvGrpSpPr/>
        <p:nvPr/>
      </p:nvGrpSpPr>
      <p:grpSpPr>
        <a:xfrm>
          <a:off x="0" y="0"/>
          <a:ext cx="0" cy="0"/>
          <a:chOff x="0" y="0"/>
          <a:chExt cx="0" cy="0"/>
        </a:xfrm>
      </p:grpSpPr>
      <p:sp>
        <p:nvSpPr>
          <p:cNvPr id="933" name="Google Shape;933;g245c7d3290b_0_395: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34" name="Google Shape;934;g245c7d3290b_0_39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45c7d3290b_1_3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45c7d3290b_1_3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245c7d3290b_1_388: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1400"/>
              <a:buNone/>
            </a:pPr>
            <a:endParaRPr/>
          </a:p>
        </p:txBody>
      </p:sp>
      <p:sp>
        <p:nvSpPr>
          <p:cNvPr id="696" name="Google Shape;696;g245c7d3290b_1_38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8"/>
        <p:cNvGrpSpPr/>
        <p:nvPr/>
      </p:nvGrpSpPr>
      <p:grpSpPr>
        <a:xfrm>
          <a:off x="0" y="0"/>
          <a:ext cx="0" cy="0"/>
          <a:chOff x="0" y="0"/>
          <a:chExt cx="0" cy="0"/>
        </a:xfrm>
      </p:grpSpPr>
      <p:sp>
        <p:nvSpPr>
          <p:cNvPr id="809" name="Google Shape;809;g245c7d3290b_1_50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0" name="Google Shape;810;g245c7d3290b_1_5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45c7d3290b_1_509: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9" name="Google Shape;819;g245c7d3290b_1_50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7"/>
        <p:cNvGrpSpPr/>
        <p:nvPr/>
      </p:nvGrpSpPr>
      <p:grpSpPr>
        <a:xfrm>
          <a:off x="0" y="0"/>
          <a:ext cx="0" cy="0"/>
          <a:chOff x="0" y="0"/>
          <a:chExt cx="0" cy="0"/>
        </a:xfrm>
      </p:grpSpPr>
      <p:sp>
        <p:nvSpPr>
          <p:cNvPr id="828" name="Google Shape;828;g245c7d3290b_1_51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829" name="Google Shape;829;g245c7d3290b_1_5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3"/>
        <p:cNvGrpSpPr/>
        <p:nvPr/>
      </p:nvGrpSpPr>
      <p:grpSpPr>
        <a:xfrm>
          <a:off x="0" y="0"/>
          <a:ext cx="0" cy="0"/>
          <a:chOff x="0" y="0"/>
          <a:chExt cx="0" cy="0"/>
        </a:xfrm>
      </p:grpSpPr>
      <p:sp>
        <p:nvSpPr>
          <p:cNvPr id="844" name="Google Shape;844;g245c7d3290b_1_53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45" name="Google Shape;845;g245c7d3290b_1_53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
              <a:t>Source: </a:t>
            </a:r>
            <a:r>
              <a:rPr lang="en" u="sng">
                <a:solidFill>
                  <a:schemeClr val="hlink"/>
                </a:solidFill>
                <a:hlinkClick r:id="rId3"/>
              </a:rPr>
              <a:t>https://landscape.lfenergy.org/fullscreen/</a:t>
            </a:r>
            <a:r>
              <a:rPr lang="en"/>
              <a:t> </a:t>
            </a:r>
            <a:endParaRPr/>
          </a:p>
        </p:txBody>
      </p:sp>
      <p:sp>
        <p:nvSpPr>
          <p:cNvPr id="846" name="Google Shape;846;g245c7d3290b_1_53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245c7d3290b_1_54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245c7d3290b_1_542: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56" name="Google Shape;856;g245c7d3290b_1_542: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8</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45c7d3290b_1_5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1" name="Google Shape;861;g245c7d3290b_1_547:notes"/>
          <p:cNvSpPr txBox="1">
            <a:spLocks noGrp="1"/>
          </p:cNvSpPr>
          <p:nvPr>
            <p:ph type="body" idx="1"/>
          </p:nvPr>
        </p:nvSpPr>
        <p:spPr>
          <a:xfrm>
            <a:off x="685800" y="4400550"/>
            <a:ext cx="5486400" cy="360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62" name="Google Shape;862;g245c7d3290b_1_5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200"/>
              <a:buFont typeface="Arial"/>
              <a:buNone/>
            </a:pPr>
            <a:fld id="{00000000-1234-1234-1234-123412341234}" type="slidenum">
              <a:rPr lang="en"/>
              <a:t>9</a:t>
            </a:fld>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2.xml"/><Relationship Id="rId4" Type="http://schemas.openxmlformats.org/officeDocument/2006/relationships/image" Target="../media/image5.png"/></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5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3.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3.xml"/><Relationship Id="rId4"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Master" Target="../slideMasters/slideMaster3.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4.pn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8.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4.xml"/><Relationship Id="rId4" Type="http://schemas.openxmlformats.org/officeDocument/2006/relationships/image" Target="../media/image5.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age Light">
  <p:cSld name="TITLE_4">
    <p:bg>
      <p:bgPr>
        <a:solidFill>
          <a:schemeClr val="lt1"/>
        </a:solidFill>
        <a:effectLst/>
      </p:bgPr>
    </p:bg>
    <p:spTree>
      <p:nvGrpSpPr>
        <p:cNvPr id="1"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 name="Google Shape;76;p11"/>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77" name="Google Shape;77;p11"/>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78" name="Google Shape;78;p11"/>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79" name="Google Shape;79;p1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637"/>
        <p:cNvGrpSpPr/>
        <p:nvPr/>
      </p:nvGrpSpPr>
      <p:grpSpPr>
        <a:xfrm>
          <a:off x="0" y="0"/>
          <a:ext cx="0" cy="0"/>
          <a:chOff x="0" y="0"/>
          <a:chExt cx="0" cy="0"/>
        </a:xfrm>
      </p:grpSpPr>
      <p:sp>
        <p:nvSpPr>
          <p:cNvPr id="638" name="Google Shape;638;p104"/>
          <p:cNvSpPr>
            <a:spLocks noGrp="1"/>
          </p:cNvSpPr>
          <p:nvPr>
            <p:ph type="pic" idx="2"/>
          </p:nvPr>
        </p:nvSpPr>
        <p:spPr>
          <a:xfrm>
            <a:off x="4572000" y="0"/>
            <a:ext cx="4572000" cy="5143500"/>
          </a:xfrm>
          <a:prstGeom prst="rect">
            <a:avLst/>
          </a:prstGeom>
          <a:solidFill>
            <a:srgbClr val="7F7F7F"/>
          </a:solidFill>
          <a:ln>
            <a:noFill/>
          </a:ln>
        </p:spPr>
      </p:sp>
      <p:sp>
        <p:nvSpPr>
          <p:cNvPr id="639" name="Google Shape;639;p104"/>
          <p:cNvSpPr txBox="1">
            <a:spLocks noGrp="1"/>
          </p:cNvSpPr>
          <p:nvPr>
            <p:ph type="body" idx="1"/>
          </p:nvPr>
        </p:nvSpPr>
        <p:spPr>
          <a:xfrm>
            <a:off x="342899" y="1440180"/>
            <a:ext cx="3876000" cy="33948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900"/>
              </a:spcBef>
              <a:spcAft>
                <a:spcPts val="0"/>
              </a:spcAft>
              <a:buClr>
                <a:schemeClr val="lt1"/>
              </a:buClr>
              <a:buSzPts val="1800"/>
              <a:buChar char="•"/>
              <a:defRPr>
                <a:solidFill>
                  <a:schemeClr val="lt1"/>
                </a:solidFill>
              </a:defRPr>
            </a:lvl1pPr>
            <a:lvl2pPr marL="914400" lvl="1" indent="-323850" algn="l" rtl="0">
              <a:lnSpc>
                <a:spcPct val="100000"/>
              </a:lnSpc>
              <a:spcBef>
                <a:spcPts val="900"/>
              </a:spcBef>
              <a:spcAft>
                <a:spcPts val="0"/>
              </a:spcAft>
              <a:buClr>
                <a:schemeClr val="lt1"/>
              </a:buClr>
              <a:buSzPts val="1500"/>
              <a:buChar char="•"/>
              <a:defRPr>
                <a:solidFill>
                  <a:schemeClr val="lt1"/>
                </a:solidFill>
              </a:defRPr>
            </a:lvl2pPr>
            <a:lvl3pPr marL="1371600" lvl="2" indent="-323850" algn="l" rtl="0">
              <a:lnSpc>
                <a:spcPct val="100000"/>
              </a:lnSpc>
              <a:spcBef>
                <a:spcPts val="900"/>
              </a:spcBef>
              <a:spcAft>
                <a:spcPts val="0"/>
              </a:spcAft>
              <a:buClr>
                <a:schemeClr val="lt1"/>
              </a:buClr>
              <a:buSzPts val="1500"/>
              <a:buChar char="•"/>
              <a:defRPr>
                <a:solidFill>
                  <a:schemeClr val="lt1"/>
                </a:solidFill>
              </a:defRPr>
            </a:lvl3pPr>
            <a:lvl4pPr marL="1828800" lvl="3" indent="-323850" algn="l" rtl="0">
              <a:lnSpc>
                <a:spcPct val="100000"/>
              </a:lnSpc>
              <a:spcBef>
                <a:spcPts val="900"/>
              </a:spcBef>
              <a:spcAft>
                <a:spcPts val="0"/>
              </a:spcAft>
              <a:buClr>
                <a:schemeClr val="lt1"/>
              </a:buClr>
              <a:buSzPts val="1500"/>
              <a:buChar char="•"/>
              <a:defRPr>
                <a:solidFill>
                  <a:schemeClr val="lt1"/>
                </a:solidFill>
              </a:defRPr>
            </a:lvl4pPr>
            <a:lvl5pPr marL="2286000" lvl="4" indent="-323850" algn="l" rtl="0">
              <a:lnSpc>
                <a:spcPct val="100000"/>
              </a:lnSpc>
              <a:spcBef>
                <a:spcPts val="900"/>
              </a:spcBef>
              <a:spcAft>
                <a:spcPts val="0"/>
              </a:spcAft>
              <a:buClr>
                <a:schemeClr val="lt1"/>
              </a:buClr>
              <a:buSzPts val="1500"/>
              <a:buChar char="•"/>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40" name="Google Shape;640;p104"/>
          <p:cNvSpPr txBox="1">
            <a:spLocks noGrp="1"/>
          </p:cNvSpPr>
          <p:nvPr>
            <p:ph type="title"/>
          </p:nvPr>
        </p:nvSpPr>
        <p:spPr>
          <a:xfrm>
            <a:off x="342900" y="342900"/>
            <a:ext cx="3876000" cy="9600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Project Overview">
  <p:cSld name="OBJECT_1">
    <p:bg>
      <p:bgPr>
        <a:gradFill>
          <a:gsLst>
            <a:gs pos="0">
              <a:srgbClr val="42B0FF"/>
            </a:gs>
            <a:gs pos="100000">
              <a:srgbClr val="076EB8"/>
            </a:gs>
          </a:gsLst>
          <a:lin ang="13500032" scaled="0"/>
        </a:gradFill>
        <a:effectLst/>
      </p:bgPr>
    </p:bg>
    <p:spTree>
      <p:nvGrpSpPr>
        <p:cNvPr id="1" name="Shape 641"/>
        <p:cNvGrpSpPr/>
        <p:nvPr/>
      </p:nvGrpSpPr>
      <p:grpSpPr>
        <a:xfrm>
          <a:off x="0" y="0"/>
          <a:ext cx="0" cy="0"/>
          <a:chOff x="0" y="0"/>
          <a:chExt cx="0" cy="0"/>
        </a:xfrm>
      </p:grpSpPr>
      <p:sp>
        <p:nvSpPr>
          <p:cNvPr id="642" name="Google Shape;642;p105"/>
          <p:cNvSpPr/>
          <p:nvPr/>
        </p:nvSpPr>
        <p:spPr>
          <a:xfrm>
            <a:off x="-19" y="1040700"/>
            <a:ext cx="9144000" cy="41028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643" name="Google Shape;643;p105"/>
          <p:cNvSpPr txBox="1">
            <a:spLocks noGrp="1"/>
          </p:cNvSpPr>
          <p:nvPr>
            <p:ph type="body" idx="1"/>
          </p:nvPr>
        </p:nvSpPr>
        <p:spPr>
          <a:xfrm>
            <a:off x="462713" y="1135388"/>
            <a:ext cx="4811100" cy="3327300"/>
          </a:xfrm>
          <a:prstGeom prst="rect">
            <a:avLst/>
          </a:prstGeom>
          <a:noFill/>
          <a:ln>
            <a:noFill/>
          </a:ln>
        </p:spPr>
        <p:txBody>
          <a:bodyPr spcFirstLastPara="1" wrap="square" lIns="0" tIns="0" rIns="0" bIns="0" anchor="t" anchorCtr="0">
            <a:normAutofit/>
          </a:bodyPr>
          <a:lstStyle>
            <a:lvl1pPr marL="457200" lvl="0" indent="-342900" algn="l" rtl="0">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marL="914400" lvl="1"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marL="1371600" lvl="2"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marL="1828800" lvl="3"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marL="2286000" lvl="4"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644" name="Google Shape;644;p105"/>
          <p:cNvSpPr txBox="1">
            <a:spLocks noGrp="1"/>
          </p:cNvSpPr>
          <p:nvPr>
            <p:ph type="title"/>
          </p:nvPr>
        </p:nvSpPr>
        <p:spPr>
          <a:xfrm>
            <a:off x="3065625" y="110588"/>
            <a:ext cx="6078300" cy="807900"/>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lt1"/>
              </a:buClr>
              <a:buSzPts val="3000"/>
              <a:buNone/>
              <a:defRPr sz="3000" i="0" u="none" strike="noStrike" cap="none">
                <a:solidFill>
                  <a:schemeClr val="lt1"/>
                </a:solidFill>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645" name="Google Shape;645;p105"/>
          <p:cNvSpPr>
            <a:spLocks noGrp="1"/>
          </p:cNvSpPr>
          <p:nvPr>
            <p:ph type="pic" idx="2"/>
          </p:nvPr>
        </p:nvSpPr>
        <p:spPr>
          <a:xfrm>
            <a:off x="-5" y="-37"/>
            <a:ext cx="2786400" cy="1025700"/>
          </a:xfrm>
          <a:prstGeom prst="rect">
            <a:avLst/>
          </a:prstGeom>
          <a:noFill/>
          <a:ln>
            <a:noFill/>
          </a:ln>
        </p:spPr>
      </p:sp>
      <p:sp>
        <p:nvSpPr>
          <p:cNvPr id="646" name="Google Shape;646;p105"/>
          <p:cNvSpPr>
            <a:spLocks noGrp="1"/>
          </p:cNvSpPr>
          <p:nvPr>
            <p:ph type="pic" idx="3"/>
          </p:nvPr>
        </p:nvSpPr>
        <p:spPr>
          <a:xfrm>
            <a:off x="5465475" y="1135388"/>
            <a:ext cx="3483900" cy="2273700"/>
          </a:xfrm>
          <a:prstGeom prst="rect">
            <a:avLst/>
          </a:prstGeom>
          <a:noFill/>
          <a:ln>
            <a:noFill/>
          </a:ln>
        </p:spPr>
      </p:sp>
      <p:sp>
        <p:nvSpPr>
          <p:cNvPr id="647" name="Google Shape;647;p105"/>
          <p:cNvSpPr txBox="1">
            <a:spLocks noGrp="1"/>
          </p:cNvSpPr>
          <p:nvPr>
            <p:ph type="subTitle" idx="4"/>
          </p:nvPr>
        </p:nvSpPr>
        <p:spPr>
          <a:xfrm>
            <a:off x="5465475" y="3458963"/>
            <a:ext cx="3483900" cy="371100"/>
          </a:xfrm>
          <a:prstGeom prst="rect">
            <a:avLst/>
          </a:prstGeom>
          <a:noFill/>
          <a:ln>
            <a:noFill/>
          </a:ln>
        </p:spPr>
        <p:txBody>
          <a:bodyPr spcFirstLastPara="1" wrap="square" lIns="91525" tIns="91525" rIns="91525" bIns="91525" anchor="ctr" anchorCtr="0">
            <a:noAutofit/>
          </a:bodyPr>
          <a:lstStyle>
            <a:lvl1pPr lvl="0" algn="ctr" rtl="0">
              <a:lnSpc>
                <a:spcPct val="150000"/>
              </a:lnSpc>
              <a:spcBef>
                <a:spcPts val="0"/>
              </a:spcBef>
              <a:spcAft>
                <a:spcPts val="0"/>
              </a:spcAft>
              <a:buSzPts val="1100"/>
              <a:buNone/>
              <a:defRPr sz="1100"/>
            </a:lvl1pPr>
            <a:lvl2pPr lvl="1" algn="ctr" rtl="0">
              <a:lnSpc>
                <a:spcPct val="150000"/>
              </a:lnSpc>
              <a:spcBef>
                <a:spcPts val="0"/>
              </a:spcBef>
              <a:spcAft>
                <a:spcPts val="0"/>
              </a:spcAft>
              <a:buSzPts val="700"/>
              <a:buNone/>
              <a:defRPr sz="700"/>
            </a:lvl2pPr>
            <a:lvl3pPr lvl="2" algn="ctr" rtl="0">
              <a:lnSpc>
                <a:spcPct val="150000"/>
              </a:lnSpc>
              <a:spcBef>
                <a:spcPts val="0"/>
              </a:spcBef>
              <a:spcAft>
                <a:spcPts val="0"/>
              </a:spcAft>
              <a:buSzPts val="700"/>
              <a:buNone/>
              <a:defRPr sz="700"/>
            </a:lvl3pPr>
            <a:lvl4pPr lvl="3" algn="ctr" rtl="0">
              <a:lnSpc>
                <a:spcPct val="150000"/>
              </a:lnSpc>
              <a:spcBef>
                <a:spcPts val="0"/>
              </a:spcBef>
              <a:spcAft>
                <a:spcPts val="0"/>
              </a:spcAft>
              <a:buSzPts val="700"/>
              <a:buNone/>
              <a:defRPr sz="700"/>
            </a:lvl4pPr>
            <a:lvl5pPr lvl="4" algn="ctr" rtl="0">
              <a:lnSpc>
                <a:spcPct val="150000"/>
              </a:lnSpc>
              <a:spcBef>
                <a:spcPts val="0"/>
              </a:spcBef>
              <a:spcAft>
                <a:spcPts val="0"/>
              </a:spcAft>
              <a:buSzPts val="700"/>
              <a:buNone/>
              <a:defRPr sz="700"/>
            </a:lvl5pPr>
            <a:lvl6pPr lvl="5" algn="ctr" rtl="0">
              <a:lnSpc>
                <a:spcPct val="150000"/>
              </a:lnSpc>
              <a:spcBef>
                <a:spcPts val="0"/>
              </a:spcBef>
              <a:spcAft>
                <a:spcPts val="0"/>
              </a:spcAft>
              <a:buSzPts val="700"/>
              <a:buNone/>
              <a:defRPr sz="700"/>
            </a:lvl6pPr>
            <a:lvl7pPr lvl="6" algn="ctr" rtl="0">
              <a:lnSpc>
                <a:spcPct val="150000"/>
              </a:lnSpc>
              <a:spcBef>
                <a:spcPts val="0"/>
              </a:spcBef>
              <a:spcAft>
                <a:spcPts val="0"/>
              </a:spcAft>
              <a:buSzPts val="700"/>
              <a:buNone/>
              <a:defRPr sz="700"/>
            </a:lvl7pPr>
            <a:lvl8pPr lvl="7" algn="ctr" rtl="0">
              <a:lnSpc>
                <a:spcPct val="150000"/>
              </a:lnSpc>
              <a:spcBef>
                <a:spcPts val="0"/>
              </a:spcBef>
              <a:spcAft>
                <a:spcPts val="0"/>
              </a:spcAft>
              <a:buSzPts val="700"/>
              <a:buNone/>
              <a:defRPr sz="700"/>
            </a:lvl8pPr>
            <a:lvl9pPr lvl="8" algn="ctr" rtl="0">
              <a:lnSpc>
                <a:spcPct val="115000"/>
              </a:lnSpc>
              <a:spcBef>
                <a:spcPts val="0"/>
              </a:spcBef>
              <a:spcAft>
                <a:spcPts val="1600"/>
              </a:spcAft>
              <a:buSzPts val="700"/>
              <a:buNone/>
              <a:defRPr sz="700"/>
            </a:lvl9pPr>
          </a:lstStyle>
          <a:p>
            <a:endParaRPr/>
          </a:p>
        </p:txBody>
      </p:sp>
      <p:sp>
        <p:nvSpPr>
          <p:cNvPr id="648" name="Google Shape;648;p105"/>
          <p:cNvSpPr txBox="1">
            <a:spLocks noGrp="1"/>
          </p:cNvSpPr>
          <p:nvPr>
            <p:ph type="subTitle" idx="5"/>
          </p:nvPr>
        </p:nvSpPr>
        <p:spPr>
          <a:xfrm>
            <a:off x="5465475" y="3879956"/>
            <a:ext cx="3483900" cy="371100"/>
          </a:xfrm>
          <a:prstGeom prst="rect">
            <a:avLst/>
          </a:prstGeom>
          <a:solidFill>
            <a:srgbClr val="009ADE"/>
          </a:solidFill>
          <a:ln>
            <a:noFill/>
          </a:ln>
        </p:spPr>
        <p:txBody>
          <a:bodyPr spcFirstLastPara="1" wrap="square" lIns="91525" tIns="91525" rIns="91525" bIns="91525" anchor="ctr" anchorCtr="0">
            <a:noAutofit/>
          </a:bodyPr>
          <a:lstStyle>
            <a:lvl1pPr lvl="0" algn="ctr" rtl="0">
              <a:lnSpc>
                <a:spcPct val="115000"/>
              </a:lnSpc>
              <a:spcBef>
                <a:spcPts val="0"/>
              </a:spcBef>
              <a:spcAft>
                <a:spcPts val="0"/>
              </a:spcAft>
              <a:buSzPts val="1100"/>
              <a:buFont typeface="Roboto Slab"/>
              <a:buNone/>
              <a:defRPr sz="1100" b="1">
                <a:latin typeface="Roboto Slab"/>
                <a:ea typeface="Roboto Slab"/>
                <a:cs typeface="Roboto Slab"/>
                <a:sym typeface="Roboto Slab"/>
              </a:defRPr>
            </a:lvl1pPr>
            <a:lvl2pPr lvl="1"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2pPr>
            <a:lvl3pPr lvl="2"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3pPr>
            <a:lvl4pPr lvl="3"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4pPr>
            <a:lvl5pPr lvl="4"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5pPr>
            <a:lvl6pPr lvl="5"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6pPr>
            <a:lvl7pPr lvl="6"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7pPr>
            <a:lvl8pPr lvl="7"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8pPr>
            <a:lvl9pPr lvl="8" algn="ctr" rtl="0">
              <a:lnSpc>
                <a:spcPct val="115000"/>
              </a:lnSpc>
              <a:spcBef>
                <a:spcPts val="0"/>
              </a:spcBef>
              <a:spcAft>
                <a:spcPts val="1600"/>
              </a:spcAft>
              <a:buSzPts val="700"/>
              <a:buFont typeface="Roboto Slab"/>
              <a:buNone/>
              <a:defRPr sz="700" b="1">
                <a:latin typeface="Roboto Slab"/>
                <a:ea typeface="Roboto Slab"/>
                <a:cs typeface="Roboto Slab"/>
                <a:sym typeface="Roboto Slab"/>
              </a:defRPr>
            </a:lvl9pPr>
          </a:lstStyle>
          <a:p>
            <a:endParaRPr/>
          </a:p>
        </p:txBody>
      </p:sp>
      <p:sp>
        <p:nvSpPr>
          <p:cNvPr id="649" name="Google Shape;649;p105"/>
          <p:cNvSpPr txBox="1">
            <a:spLocks noGrp="1"/>
          </p:cNvSpPr>
          <p:nvPr>
            <p:ph type="subTitle" idx="6"/>
          </p:nvPr>
        </p:nvSpPr>
        <p:spPr>
          <a:xfrm>
            <a:off x="5465475" y="4300950"/>
            <a:ext cx="3483900" cy="371100"/>
          </a:xfrm>
          <a:prstGeom prst="rect">
            <a:avLst/>
          </a:prstGeom>
          <a:solidFill>
            <a:srgbClr val="003764"/>
          </a:solidFill>
          <a:ln>
            <a:noFill/>
          </a:ln>
        </p:spPr>
        <p:txBody>
          <a:bodyPr spcFirstLastPara="1" wrap="square" lIns="91525" tIns="91525" rIns="91525" bIns="91525" anchor="ctr" anchorCtr="0">
            <a:noAutofit/>
          </a:bodyPr>
          <a:lstStyle>
            <a:lvl1pPr lvl="0" algn="ctr" rtl="0">
              <a:lnSpc>
                <a:spcPct val="115000"/>
              </a:lnSpc>
              <a:spcBef>
                <a:spcPts val="0"/>
              </a:spcBef>
              <a:spcAft>
                <a:spcPts val="0"/>
              </a:spcAft>
              <a:buClr>
                <a:schemeClr val="lt1"/>
              </a:buClr>
              <a:buSzPts val="1100"/>
              <a:buFont typeface="Roboto Slab"/>
              <a:buNone/>
              <a:defRPr sz="1100" b="1">
                <a:solidFill>
                  <a:schemeClr val="lt1"/>
                </a:solidFill>
                <a:latin typeface="Roboto Slab"/>
                <a:ea typeface="Roboto Slab"/>
                <a:cs typeface="Roboto Slab"/>
                <a:sym typeface="Roboto Slab"/>
              </a:defRPr>
            </a:lvl1pPr>
            <a:lvl2pPr lvl="1"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2pPr>
            <a:lvl3pPr lvl="2"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3pPr>
            <a:lvl4pPr lvl="3"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4pPr>
            <a:lvl5pPr lvl="4"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5pPr>
            <a:lvl6pPr lvl="5"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6pPr>
            <a:lvl7pPr lvl="6"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7pPr>
            <a:lvl8pPr lvl="7"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8pPr>
            <a:lvl9pPr lvl="8" algn="ctr" rtl="0">
              <a:lnSpc>
                <a:spcPct val="115000"/>
              </a:lnSpc>
              <a:spcBef>
                <a:spcPts val="0"/>
              </a:spcBef>
              <a:spcAft>
                <a:spcPts val="1600"/>
              </a:spcAft>
              <a:buClr>
                <a:schemeClr val="lt1"/>
              </a:buClr>
              <a:buSzPts val="700"/>
              <a:buFont typeface="Montserrat"/>
              <a:buNone/>
              <a:defRPr sz="700" b="1">
                <a:solidFill>
                  <a:schemeClr val="lt1"/>
                </a:solidFill>
                <a:latin typeface="Montserrat"/>
                <a:ea typeface="Montserrat"/>
                <a:cs typeface="Montserrat"/>
                <a:sym typeface="Montserrat"/>
              </a:defRPr>
            </a:lvl9pPr>
          </a:lstStyle>
          <a:p>
            <a:endParaRPr/>
          </a:p>
        </p:txBody>
      </p:sp>
      <p:pic>
        <p:nvPicPr>
          <p:cNvPr id="650" name="Google Shape;650;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651"/>
        <p:cNvGrpSpPr/>
        <p:nvPr/>
      </p:nvGrpSpPr>
      <p:grpSpPr>
        <a:xfrm>
          <a:off x="0" y="0"/>
          <a:ext cx="0" cy="0"/>
          <a:chOff x="0" y="0"/>
          <a:chExt cx="0" cy="0"/>
        </a:xfrm>
      </p:grpSpPr>
      <p:sp>
        <p:nvSpPr>
          <p:cNvPr id="652" name="Google Shape;652;p106"/>
          <p:cNvSpPr>
            <a:spLocks noGrp="1"/>
          </p:cNvSpPr>
          <p:nvPr>
            <p:ph type="pic" idx="2"/>
          </p:nvPr>
        </p:nvSpPr>
        <p:spPr>
          <a:xfrm>
            <a:off x="0" y="0"/>
            <a:ext cx="9144000" cy="5143500"/>
          </a:xfrm>
          <a:prstGeom prst="rect">
            <a:avLst/>
          </a:prstGeom>
          <a:noFill/>
          <a:ln>
            <a:noFill/>
          </a:ln>
        </p:spPr>
      </p:sp>
      <p:sp>
        <p:nvSpPr>
          <p:cNvPr id="653" name="Google Shape;653;p106"/>
          <p:cNvSpPr txBox="1">
            <a:spLocks noGrp="1"/>
          </p:cNvSpPr>
          <p:nvPr>
            <p:ph type="title"/>
          </p:nvPr>
        </p:nvSpPr>
        <p:spPr>
          <a:xfrm>
            <a:off x="342900" y="685800"/>
            <a:ext cx="8435400" cy="37719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3000"/>
              <a:buFont typeface="Century Gothic"/>
              <a:buNone/>
              <a:defRPr sz="30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Statement 1">
  <p:cSld name="Statement 1">
    <p:bg>
      <p:bgPr>
        <a:blipFill>
          <a:blip r:embed="rId2">
            <a:alphaModFix/>
          </a:blip>
          <a:stretch>
            <a:fillRect/>
          </a:stretch>
        </a:blipFill>
        <a:effectLst/>
      </p:bgPr>
    </p:bg>
    <p:spTree>
      <p:nvGrpSpPr>
        <p:cNvPr id="1" name="Shape 654"/>
        <p:cNvGrpSpPr/>
        <p:nvPr/>
      </p:nvGrpSpPr>
      <p:grpSpPr>
        <a:xfrm>
          <a:off x="0" y="0"/>
          <a:ext cx="0" cy="0"/>
          <a:chOff x="0" y="0"/>
          <a:chExt cx="0" cy="0"/>
        </a:xfrm>
      </p:grpSpPr>
      <p:sp>
        <p:nvSpPr>
          <p:cNvPr id="655" name="Google Shape;655;p107"/>
          <p:cNvSpPr txBox="1">
            <a:spLocks noGrp="1"/>
          </p:cNvSpPr>
          <p:nvPr>
            <p:ph type="title"/>
          </p:nvPr>
        </p:nvSpPr>
        <p:spPr>
          <a:xfrm>
            <a:off x="342900" y="3264932"/>
            <a:ext cx="8435400" cy="15771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3000"/>
              <a:buFont typeface="Century Gothic"/>
              <a:buNone/>
              <a:defRPr sz="30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Single Block">
  <p:cSld name="OBJECT_2">
    <p:bg>
      <p:bgPr>
        <a:solidFill>
          <a:schemeClr val="lt1"/>
        </a:solidFill>
        <a:effectLst/>
      </p:bgPr>
    </p:bg>
    <p:spTree>
      <p:nvGrpSpPr>
        <p:cNvPr id="1" name="Shape 656"/>
        <p:cNvGrpSpPr/>
        <p:nvPr/>
      </p:nvGrpSpPr>
      <p:grpSpPr>
        <a:xfrm>
          <a:off x="0" y="0"/>
          <a:ext cx="0" cy="0"/>
          <a:chOff x="0" y="0"/>
          <a:chExt cx="0" cy="0"/>
        </a:xfrm>
      </p:grpSpPr>
      <p:sp>
        <p:nvSpPr>
          <p:cNvPr id="657" name="Google Shape;657;p108"/>
          <p:cNvSpPr txBox="1">
            <a:spLocks noGrp="1"/>
          </p:cNvSpPr>
          <p:nvPr>
            <p:ph type="title"/>
          </p:nvPr>
        </p:nvSpPr>
        <p:spPr>
          <a:xfrm>
            <a:off x="462713" y="375953"/>
            <a:ext cx="8155200" cy="468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2700"/>
              <a:buFont typeface="Century Gothic"/>
              <a:buNone/>
              <a:defRPr sz="27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58" name="Google Shape;658;p108"/>
          <p:cNvSpPr txBox="1">
            <a:spLocks noGrp="1"/>
          </p:cNvSpPr>
          <p:nvPr>
            <p:ph type="body" idx="1"/>
          </p:nvPr>
        </p:nvSpPr>
        <p:spPr>
          <a:xfrm>
            <a:off x="462710" y="1040130"/>
            <a:ext cx="8155200" cy="33273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rgbClr val="434343"/>
              </a:buClr>
              <a:buSzPts val="1400"/>
              <a:buChar char="•"/>
              <a:defRPr/>
            </a:lvl6pPr>
            <a:lvl7pPr marL="3200400" lvl="6" indent="-317500" algn="l" rtl="0">
              <a:lnSpc>
                <a:spcPct val="90000"/>
              </a:lnSpc>
              <a:spcBef>
                <a:spcPts val="400"/>
              </a:spcBef>
              <a:spcAft>
                <a:spcPts val="0"/>
              </a:spcAft>
              <a:buClr>
                <a:srgbClr val="434343"/>
              </a:buClr>
              <a:buSzPts val="1400"/>
              <a:buChar char="•"/>
              <a:defRPr/>
            </a:lvl7pPr>
            <a:lvl8pPr marL="3657600" lvl="7" indent="-317500" algn="l" rtl="0">
              <a:lnSpc>
                <a:spcPct val="90000"/>
              </a:lnSpc>
              <a:spcBef>
                <a:spcPts val="400"/>
              </a:spcBef>
              <a:spcAft>
                <a:spcPts val="0"/>
              </a:spcAft>
              <a:buClr>
                <a:srgbClr val="434343"/>
              </a:buClr>
              <a:buSzPts val="1400"/>
              <a:buChar char="•"/>
              <a:defRPr/>
            </a:lvl8pPr>
            <a:lvl9pPr marL="4114800" lvl="8" indent="-317500" algn="l" rtl="0">
              <a:lnSpc>
                <a:spcPct val="90000"/>
              </a:lnSpc>
              <a:spcBef>
                <a:spcPts val="400"/>
              </a:spcBef>
              <a:spcAft>
                <a:spcPts val="0"/>
              </a:spcAft>
              <a:buClr>
                <a:srgbClr val="434343"/>
              </a:buClr>
              <a:buSzPts val="1400"/>
              <a:buChar char="•"/>
              <a:defRPr/>
            </a:lvl9pPr>
          </a:lstStyle>
          <a:p>
            <a:endParaRPr/>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itle slide">
  <p:cSld name="TITLE_5">
    <p:spTree>
      <p:nvGrpSpPr>
        <p:cNvPr id="1" name="Shape 659"/>
        <p:cNvGrpSpPr/>
        <p:nvPr/>
      </p:nvGrpSpPr>
      <p:grpSpPr>
        <a:xfrm>
          <a:off x="0" y="0"/>
          <a:ext cx="0" cy="0"/>
          <a:chOff x="0" y="0"/>
          <a:chExt cx="0" cy="0"/>
        </a:xfrm>
      </p:grpSpPr>
      <p:sp>
        <p:nvSpPr>
          <p:cNvPr id="660" name="Google Shape;660;p109"/>
          <p:cNvSpPr txBox="1">
            <a:spLocks noGrp="1"/>
          </p:cNvSpPr>
          <p:nvPr>
            <p:ph type="ctrTitle"/>
          </p:nvPr>
        </p:nvSpPr>
        <p:spPr>
          <a:xfrm>
            <a:off x="311708" y="744575"/>
            <a:ext cx="8520600" cy="2052600"/>
          </a:xfrm>
          <a:prstGeom prst="rect">
            <a:avLst/>
          </a:prstGeom>
          <a:noFill/>
          <a:ln>
            <a:noFill/>
          </a:ln>
        </p:spPr>
        <p:txBody>
          <a:bodyPr spcFirstLastPara="1" wrap="square" lIns="91525" tIns="91525" rIns="91525" bIns="915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661" name="Google Shape;661;p109"/>
          <p:cNvSpPr txBox="1">
            <a:spLocks noGrp="1"/>
          </p:cNvSpPr>
          <p:nvPr>
            <p:ph type="subTitle" idx="1"/>
          </p:nvPr>
        </p:nvSpPr>
        <p:spPr>
          <a:xfrm>
            <a:off x="311700" y="2834125"/>
            <a:ext cx="8520600" cy="792600"/>
          </a:xfrm>
          <a:prstGeom prst="rect">
            <a:avLst/>
          </a:prstGeom>
          <a:noFill/>
          <a:ln>
            <a:noFill/>
          </a:ln>
        </p:spPr>
        <p:txBody>
          <a:bodyPr spcFirstLastPara="1" wrap="square" lIns="91525" tIns="91525" rIns="91525" bIns="915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662" name="Google Shape;662;p109"/>
          <p:cNvSpPr txBox="1">
            <a:spLocks noGrp="1"/>
          </p:cNvSpPr>
          <p:nvPr>
            <p:ph type="sldNum" idx="12"/>
          </p:nvPr>
        </p:nvSpPr>
        <p:spPr>
          <a:xfrm>
            <a:off x="8472450" y="4823786"/>
            <a:ext cx="548700" cy="2307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63"/>
        <p:cNvGrpSpPr/>
        <p:nvPr/>
      </p:nvGrpSpPr>
      <p:grpSpPr>
        <a:xfrm>
          <a:off x="0" y="0"/>
          <a:ext cx="0" cy="0"/>
          <a:chOff x="0" y="0"/>
          <a:chExt cx="0" cy="0"/>
        </a:xfrm>
      </p:grpSpPr>
      <p:sp>
        <p:nvSpPr>
          <p:cNvPr id="664" name="Google Shape;664;p110"/>
          <p:cNvSpPr/>
          <p:nvPr/>
        </p:nvSpPr>
        <p:spPr>
          <a:xfrm>
            <a:off x="0" y="772583"/>
            <a:ext cx="9144000" cy="4371000"/>
          </a:xfrm>
          <a:prstGeom prst="rect">
            <a:avLst/>
          </a:prstGeom>
          <a:solidFill>
            <a:srgbClr val="3664AD">
              <a:alpha val="235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665" name="Google Shape;665;p110"/>
          <p:cNvSpPr txBox="1">
            <a:spLocks noGrp="1"/>
          </p:cNvSpPr>
          <p:nvPr>
            <p:ph type="title"/>
          </p:nvPr>
        </p:nvSpPr>
        <p:spPr>
          <a:xfrm>
            <a:off x="333992" y="159442"/>
            <a:ext cx="7893900" cy="447300"/>
          </a:xfrm>
          <a:prstGeom prst="rect">
            <a:avLst/>
          </a:prstGeom>
          <a:noFill/>
          <a:ln>
            <a:noFill/>
          </a:ln>
        </p:spPr>
        <p:txBody>
          <a:bodyPr spcFirstLastPara="1" wrap="square" lIns="91425" tIns="91425" rIns="91425" bIns="91425" anchor="ctr" anchorCtr="0">
            <a:normAutofit/>
          </a:bodyPr>
          <a:lstStyle>
            <a:lvl1pPr marR="0" lvl="0" algn="l">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pic>
        <p:nvPicPr>
          <p:cNvPr id="666" name="Google Shape;666;p110"/>
          <p:cNvPicPr preferRelativeResize="0"/>
          <p:nvPr/>
        </p:nvPicPr>
        <p:blipFill rotWithShape="1">
          <a:blip r:embed="rId2">
            <a:alphaModFix amt="6000"/>
          </a:blip>
          <a:srcRect l="17595"/>
          <a:stretch/>
        </p:blipFill>
        <p:spPr>
          <a:xfrm>
            <a:off x="0" y="775758"/>
            <a:ext cx="6393970" cy="4364563"/>
          </a:xfrm>
          <a:prstGeom prst="rect">
            <a:avLst/>
          </a:prstGeom>
          <a:noFill/>
          <a:ln>
            <a:noFill/>
          </a:ln>
        </p:spPr>
      </p:pic>
      <p:sp>
        <p:nvSpPr>
          <p:cNvPr id="667" name="Google Shape;667;p110"/>
          <p:cNvSpPr txBox="1">
            <a:spLocks noGrp="1"/>
          </p:cNvSpPr>
          <p:nvPr>
            <p:ph type="body" idx="1"/>
          </p:nvPr>
        </p:nvSpPr>
        <p:spPr>
          <a:xfrm>
            <a:off x="317500" y="943424"/>
            <a:ext cx="8369400" cy="3554700"/>
          </a:xfrm>
          <a:prstGeom prst="rect">
            <a:avLst/>
          </a:prstGeom>
          <a:noFill/>
          <a:ln>
            <a:noFill/>
          </a:ln>
        </p:spPr>
        <p:txBody>
          <a:bodyPr spcFirstLastPara="1" wrap="square" lIns="91425" tIns="91425" rIns="91425" bIns="91425" anchor="t" anchorCtr="0">
            <a:normAutofit/>
          </a:bodyPr>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668" name="Google Shape;668;p110"/>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1pPr>
            <a:lvl2pPr marL="0" marR="0" lvl="1"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2pPr>
            <a:lvl3pPr marL="0" marR="0" lvl="2"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3pPr>
            <a:lvl4pPr marL="0" marR="0" lvl="3"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4pPr>
            <a:lvl5pPr marL="0" marR="0" lvl="4"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5pPr>
            <a:lvl6pPr marL="0" marR="0" lvl="5"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6pPr>
            <a:lvl7pPr marL="0" marR="0" lvl="6"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7pPr>
            <a:lvl8pPr marL="0" marR="0" lvl="7"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8pPr>
            <a:lvl9pPr marL="0" marR="0" lvl="8"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pic>
        <p:nvPicPr>
          <p:cNvPr id="669" name="Google Shape;669;p110" descr="OpenMainframe_Logo_Pantone.png"/>
          <p:cNvPicPr preferRelativeResize="0"/>
          <p:nvPr/>
        </p:nvPicPr>
        <p:blipFill rotWithShape="1">
          <a:blip r:embed="rId3">
            <a:alphaModFix/>
          </a:blip>
          <a:srcRect/>
          <a:stretch/>
        </p:blipFill>
        <p:spPr>
          <a:xfrm>
            <a:off x="8306753" y="100723"/>
            <a:ext cx="469853" cy="518219"/>
          </a:xfrm>
          <a:prstGeom prst="rect">
            <a:avLst/>
          </a:prstGeom>
          <a:noFill/>
          <a:ln>
            <a:noFill/>
          </a:ln>
        </p:spPr>
      </p:pic>
      <p:sp>
        <p:nvSpPr>
          <p:cNvPr id="670" name="Google Shape;670;p110"/>
          <p:cNvSpPr/>
          <p:nvPr/>
        </p:nvSpPr>
        <p:spPr>
          <a:xfrm>
            <a:off x="0" y="5112912"/>
            <a:ext cx="9144000" cy="50700"/>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p:cSld name="TITLE_6">
    <p:bg>
      <p:bgPr>
        <a:blipFill>
          <a:blip r:embed="rId2">
            <a:alphaModFix/>
          </a:blip>
          <a:stretch>
            <a:fillRect/>
          </a:stretch>
        </a:blipFill>
        <a:effectLst/>
      </p:bgPr>
    </p:bg>
    <p:spTree>
      <p:nvGrpSpPr>
        <p:cNvPr id="1" name="Shape 671"/>
        <p:cNvGrpSpPr/>
        <p:nvPr/>
      </p:nvGrpSpPr>
      <p:grpSpPr>
        <a:xfrm>
          <a:off x="0" y="0"/>
          <a:ext cx="0" cy="0"/>
          <a:chOff x="0" y="0"/>
          <a:chExt cx="0" cy="0"/>
        </a:xfrm>
      </p:grpSpPr>
      <p:sp>
        <p:nvSpPr>
          <p:cNvPr id="672" name="Google Shape;672;p111"/>
          <p:cNvSpPr txBox="1">
            <a:spLocks noGrp="1"/>
          </p:cNvSpPr>
          <p:nvPr>
            <p:ph type="ctrTitle"/>
          </p:nvPr>
        </p:nvSpPr>
        <p:spPr>
          <a:xfrm>
            <a:off x="628650" y="727488"/>
            <a:ext cx="7863900" cy="30927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673" name="Google Shape;673;p111" descr="A picture containing thing&#10;&#10;Description generated with high confidence"/>
          <p:cNvPicPr preferRelativeResize="0"/>
          <p:nvPr/>
        </p:nvPicPr>
        <p:blipFill rotWithShape="1">
          <a:blip r:embed="rId3">
            <a:alphaModFix/>
          </a:blip>
          <a:srcRect/>
          <a:stretch/>
        </p:blipFill>
        <p:spPr>
          <a:xfrm>
            <a:off x="1632056" y="4251166"/>
            <a:ext cx="5879885" cy="35094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Text Two Column">
  <p:cSld name="Text Two Column">
    <p:spTree>
      <p:nvGrpSpPr>
        <p:cNvPr id="1" name="Shape 674"/>
        <p:cNvGrpSpPr/>
        <p:nvPr/>
      </p:nvGrpSpPr>
      <p:grpSpPr>
        <a:xfrm>
          <a:off x="0" y="0"/>
          <a:ext cx="0" cy="0"/>
          <a:chOff x="0" y="0"/>
          <a:chExt cx="0" cy="0"/>
        </a:xfrm>
      </p:grpSpPr>
      <p:sp>
        <p:nvSpPr>
          <p:cNvPr id="675" name="Google Shape;675;p112"/>
          <p:cNvSpPr txBox="1">
            <a:spLocks noGrp="1"/>
          </p:cNvSpPr>
          <p:nvPr>
            <p:ph type="title"/>
          </p:nvPr>
        </p:nvSpPr>
        <p:spPr>
          <a:xfrm>
            <a:off x="468630" y="273844"/>
            <a:ext cx="8200500" cy="701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76" name="Google Shape;676;p112"/>
          <p:cNvSpPr txBox="1">
            <a:spLocks noGrp="1"/>
          </p:cNvSpPr>
          <p:nvPr>
            <p:ph type="body" idx="1"/>
          </p:nvPr>
        </p:nvSpPr>
        <p:spPr>
          <a:xfrm>
            <a:off x="468630" y="1001316"/>
            <a:ext cx="3999300" cy="3263400"/>
          </a:xfrm>
          <a:prstGeom prst="rect">
            <a:avLst/>
          </a:prstGeom>
          <a:noFill/>
          <a:ln>
            <a:noFill/>
          </a:ln>
        </p:spPr>
        <p:txBody>
          <a:bodyPr spcFirstLastPara="1" wrap="square" lIns="68575" tIns="34275" rIns="68575" bIns="34275" anchor="t" anchorCtr="0">
            <a:normAutofit/>
          </a:bodyPr>
          <a:lstStyle>
            <a:lvl1pPr marL="457200" lvl="0" indent="-361950" algn="l" rtl="0">
              <a:lnSpc>
                <a:spcPct val="100000"/>
              </a:lnSpc>
              <a:spcBef>
                <a:spcPts val="800"/>
              </a:spcBef>
              <a:spcAft>
                <a:spcPts val="0"/>
              </a:spcAft>
              <a:buSzPts val="2100"/>
              <a:buChar char="●"/>
              <a:defRPr sz="2100">
                <a:latin typeface="Open Sans"/>
                <a:ea typeface="Open Sans"/>
                <a:cs typeface="Open Sans"/>
                <a:sym typeface="Open Sans"/>
              </a:defRPr>
            </a:lvl1pPr>
            <a:lvl2pPr marL="914400" lvl="1" indent="-355600" algn="l" rtl="0">
              <a:lnSpc>
                <a:spcPct val="100000"/>
              </a:lnSpc>
              <a:spcBef>
                <a:spcPts val="400"/>
              </a:spcBef>
              <a:spcAft>
                <a:spcPts val="0"/>
              </a:spcAft>
              <a:buSzPts val="2000"/>
              <a:buChar char="○"/>
              <a:defRPr sz="2000">
                <a:latin typeface="Open Sans"/>
                <a:ea typeface="Open Sans"/>
                <a:cs typeface="Open Sans"/>
                <a:sym typeface="Open Sans"/>
              </a:defRPr>
            </a:lvl2pPr>
            <a:lvl3pPr marL="1371600" lvl="2" indent="-342900" algn="l" rtl="0">
              <a:lnSpc>
                <a:spcPct val="100000"/>
              </a:lnSpc>
              <a:spcBef>
                <a:spcPts val="400"/>
              </a:spcBef>
              <a:spcAft>
                <a:spcPts val="0"/>
              </a:spcAft>
              <a:buSzPts val="1800"/>
              <a:buChar char="■"/>
              <a:defRPr sz="1800">
                <a:latin typeface="Open Sans"/>
                <a:ea typeface="Open Sans"/>
                <a:cs typeface="Open Sans"/>
                <a:sym typeface="Open Sans"/>
              </a:defRPr>
            </a:lvl3pPr>
            <a:lvl4pPr marL="1828800" lvl="3" indent="-336550" algn="l" rtl="0">
              <a:lnSpc>
                <a:spcPct val="100000"/>
              </a:lnSpc>
              <a:spcBef>
                <a:spcPts val="400"/>
              </a:spcBef>
              <a:spcAft>
                <a:spcPts val="0"/>
              </a:spcAft>
              <a:buSzPts val="1700"/>
              <a:buChar char="●"/>
              <a:defRPr sz="1700">
                <a:latin typeface="Open Sans"/>
                <a:ea typeface="Open Sans"/>
                <a:cs typeface="Open Sans"/>
                <a:sym typeface="Open Sans"/>
              </a:defRPr>
            </a:lvl4pPr>
            <a:lvl5pPr marL="2286000" lvl="4" indent="-323850" algn="l" rtl="0">
              <a:lnSpc>
                <a:spcPct val="100000"/>
              </a:lnSpc>
              <a:spcBef>
                <a:spcPts val="400"/>
              </a:spcBef>
              <a:spcAft>
                <a:spcPts val="0"/>
              </a:spcAft>
              <a:buSzPts val="1500"/>
              <a:buChar char="○"/>
              <a:defRPr sz="1500">
                <a:latin typeface="Open Sans"/>
                <a:ea typeface="Open Sans"/>
                <a:cs typeface="Open Sans"/>
                <a:sym typeface="Open Sans"/>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cxnSp>
        <p:nvCxnSpPr>
          <p:cNvPr id="677" name="Google Shape;677;p112"/>
          <p:cNvCxnSpPr/>
          <p:nvPr/>
        </p:nvCxnSpPr>
        <p:spPr>
          <a:xfrm>
            <a:off x="308610" y="273844"/>
            <a:ext cx="0" cy="4581600"/>
          </a:xfrm>
          <a:prstGeom prst="straightConnector1">
            <a:avLst/>
          </a:prstGeom>
          <a:noFill/>
          <a:ln w="9525" cap="flat" cmpd="sng">
            <a:solidFill>
              <a:srgbClr val="168FDF"/>
            </a:solidFill>
            <a:prstDash val="solid"/>
            <a:miter lim="800000"/>
            <a:headEnd type="none" w="sm" len="sm"/>
            <a:tailEnd type="none" w="sm" len="sm"/>
          </a:ln>
        </p:spPr>
      </p:cxnSp>
      <p:sp>
        <p:nvSpPr>
          <p:cNvPr id="678" name="Google Shape;678;p112"/>
          <p:cNvSpPr txBox="1">
            <a:spLocks noGrp="1"/>
          </p:cNvSpPr>
          <p:nvPr>
            <p:ph type="body" idx="2"/>
          </p:nvPr>
        </p:nvSpPr>
        <p:spPr>
          <a:xfrm>
            <a:off x="4669987" y="1001316"/>
            <a:ext cx="3999300" cy="3263400"/>
          </a:xfrm>
          <a:prstGeom prst="rect">
            <a:avLst/>
          </a:prstGeom>
          <a:noFill/>
          <a:ln>
            <a:noFill/>
          </a:ln>
        </p:spPr>
        <p:txBody>
          <a:bodyPr spcFirstLastPara="1" wrap="square" lIns="68575" tIns="34275" rIns="68575" bIns="34275" anchor="t" anchorCtr="0">
            <a:normAutofit/>
          </a:bodyPr>
          <a:lstStyle>
            <a:lvl1pPr marL="457200" lvl="0" indent="-361950" algn="l" rtl="0">
              <a:lnSpc>
                <a:spcPct val="100000"/>
              </a:lnSpc>
              <a:spcBef>
                <a:spcPts val="800"/>
              </a:spcBef>
              <a:spcAft>
                <a:spcPts val="0"/>
              </a:spcAft>
              <a:buSzPts val="2100"/>
              <a:buChar char="●"/>
              <a:defRPr sz="2100">
                <a:latin typeface="Open Sans"/>
                <a:ea typeface="Open Sans"/>
                <a:cs typeface="Open Sans"/>
                <a:sym typeface="Open Sans"/>
              </a:defRPr>
            </a:lvl1pPr>
            <a:lvl2pPr marL="914400" lvl="1" indent="-355600" algn="l" rtl="0">
              <a:lnSpc>
                <a:spcPct val="100000"/>
              </a:lnSpc>
              <a:spcBef>
                <a:spcPts val="400"/>
              </a:spcBef>
              <a:spcAft>
                <a:spcPts val="0"/>
              </a:spcAft>
              <a:buSzPts val="2000"/>
              <a:buChar char="○"/>
              <a:defRPr sz="2000">
                <a:latin typeface="Open Sans"/>
                <a:ea typeface="Open Sans"/>
                <a:cs typeface="Open Sans"/>
                <a:sym typeface="Open Sans"/>
              </a:defRPr>
            </a:lvl2pPr>
            <a:lvl3pPr marL="1371600" lvl="2" indent="-342900" algn="l" rtl="0">
              <a:lnSpc>
                <a:spcPct val="100000"/>
              </a:lnSpc>
              <a:spcBef>
                <a:spcPts val="400"/>
              </a:spcBef>
              <a:spcAft>
                <a:spcPts val="0"/>
              </a:spcAft>
              <a:buSzPts val="1800"/>
              <a:buChar char="■"/>
              <a:defRPr sz="1800">
                <a:latin typeface="Open Sans"/>
                <a:ea typeface="Open Sans"/>
                <a:cs typeface="Open Sans"/>
                <a:sym typeface="Open Sans"/>
              </a:defRPr>
            </a:lvl3pPr>
            <a:lvl4pPr marL="1828800" lvl="3" indent="-336550" algn="l" rtl="0">
              <a:lnSpc>
                <a:spcPct val="100000"/>
              </a:lnSpc>
              <a:spcBef>
                <a:spcPts val="400"/>
              </a:spcBef>
              <a:spcAft>
                <a:spcPts val="0"/>
              </a:spcAft>
              <a:buSzPts val="1700"/>
              <a:buChar char="●"/>
              <a:defRPr sz="1700">
                <a:latin typeface="Open Sans"/>
                <a:ea typeface="Open Sans"/>
                <a:cs typeface="Open Sans"/>
                <a:sym typeface="Open Sans"/>
              </a:defRPr>
            </a:lvl4pPr>
            <a:lvl5pPr marL="2286000" lvl="4" indent="-323850" algn="l" rtl="0">
              <a:lnSpc>
                <a:spcPct val="100000"/>
              </a:lnSpc>
              <a:spcBef>
                <a:spcPts val="400"/>
              </a:spcBef>
              <a:spcAft>
                <a:spcPts val="0"/>
              </a:spcAft>
              <a:buSzPts val="1500"/>
              <a:buChar char="○"/>
              <a:defRPr sz="1500">
                <a:latin typeface="Open Sans"/>
                <a:ea typeface="Open Sans"/>
                <a:cs typeface="Open Sans"/>
                <a:sym typeface="Open Sans"/>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679" name="Google Shape;679;p112"/>
          <p:cNvPicPr preferRelativeResize="0"/>
          <p:nvPr/>
        </p:nvPicPr>
        <p:blipFill rotWithShape="1">
          <a:blip r:embed="rId2">
            <a:alphaModFix/>
          </a:blip>
          <a:srcRect/>
          <a:stretch/>
        </p:blipFill>
        <p:spPr>
          <a:xfrm>
            <a:off x="455313" y="4734017"/>
            <a:ext cx="2033132" cy="121351"/>
          </a:xfrm>
          <a:prstGeom prst="rect">
            <a:avLst/>
          </a:prstGeom>
          <a:noFill/>
          <a:ln>
            <a:noFill/>
          </a:ln>
        </p:spPr>
      </p:pic>
      <p:sp>
        <p:nvSpPr>
          <p:cNvPr id="680" name="Google Shape;680;p112"/>
          <p:cNvSpPr txBox="1">
            <a:spLocks noGrp="1"/>
          </p:cNvSpPr>
          <p:nvPr>
            <p:ph type="ftr" idx="11"/>
          </p:nvPr>
        </p:nvSpPr>
        <p:spPr>
          <a:xfrm>
            <a:off x="455536" y="4937760"/>
            <a:ext cx="2526600" cy="205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800" b="0" i="0">
                <a:solidFill>
                  <a:srgbClr val="2F2F2F"/>
                </a:solidFill>
                <a:latin typeface="Open Sans Light"/>
                <a:ea typeface="Open Sans Light"/>
                <a:cs typeface="Open Sans Light"/>
                <a:sym typeface="Open Sans Light"/>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681" name="Google Shape;681;p112"/>
          <p:cNvSpPr txBox="1">
            <a:spLocks noGrp="1"/>
          </p:cNvSpPr>
          <p:nvPr>
            <p:ph type="sldNum" idx="12"/>
          </p:nvPr>
        </p:nvSpPr>
        <p:spPr>
          <a:xfrm>
            <a:off x="8868254" y="4937760"/>
            <a:ext cx="276000" cy="2058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800" b="0" i="0">
                <a:solidFill>
                  <a:srgbClr val="2F2F2F"/>
                </a:solidFill>
                <a:latin typeface="Open Sans Light"/>
                <a:ea typeface="Open Sans Light"/>
                <a:cs typeface="Open Sans Light"/>
                <a:sym typeface="Open Sans Light"/>
              </a:defRPr>
            </a:lvl1pPr>
            <a:lvl2pPr marL="0" lvl="1" indent="0" algn="r" rtl="0">
              <a:spcBef>
                <a:spcPts val="0"/>
              </a:spcBef>
              <a:buNone/>
              <a:defRPr sz="800" b="0" i="0">
                <a:solidFill>
                  <a:srgbClr val="2F2F2F"/>
                </a:solidFill>
                <a:latin typeface="Open Sans Light"/>
                <a:ea typeface="Open Sans Light"/>
                <a:cs typeface="Open Sans Light"/>
                <a:sym typeface="Open Sans Light"/>
              </a:defRPr>
            </a:lvl2pPr>
            <a:lvl3pPr marL="0" lvl="2" indent="0" algn="r" rtl="0">
              <a:spcBef>
                <a:spcPts val="0"/>
              </a:spcBef>
              <a:buNone/>
              <a:defRPr sz="800" b="0" i="0">
                <a:solidFill>
                  <a:srgbClr val="2F2F2F"/>
                </a:solidFill>
                <a:latin typeface="Open Sans Light"/>
                <a:ea typeface="Open Sans Light"/>
                <a:cs typeface="Open Sans Light"/>
                <a:sym typeface="Open Sans Light"/>
              </a:defRPr>
            </a:lvl3pPr>
            <a:lvl4pPr marL="0" lvl="3" indent="0" algn="r" rtl="0">
              <a:spcBef>
                <a:spcPts val="0"/>
              </a:spcBef>
              <a:buNone/>
              <a:defRPr sz="800" b="0" i="0">
                <a:solidFill>
                  <a:srgbClr val="2F2F2F"/>
                </a:solidFill>
                <a:latin typeface="Open Sans Light"/>
                <a:ea typeface="Open Sans Light"/>
                <a:cs typeface="Open Sans Light"/>
                <a:sym typeface="Open Sans Light"/>
              </a:defRPr>
            </a:lvl4pPr>
            <a:lvl5pPr marL="0" lvl="4" indent="0" algn="r" rtl="0">
              <a:spcBef>
                <a:spcPts val="0"/>
              </a:spcBef>
              <a:buNone/>
              <a:defRPr sz="800" b="0" i="0">
                <a:solidFill>
                  <a:srgbClr val="2F2F2F"/>
                </a:solidFill>
                <a:latin typeface="Open Sans Light"/>
                <a:ea typeface="Open Sans Light"/>
                <a:cs typeface="Open Sans Light"/>
                <a:sym typeface="Open Sans Light"/>
              </a:defRPr>
            </a:lvl5pPr>
            <a:lvl6pPr marL="0" lvl="5" indent="0" algn="r" rtl="0">
              <a:spcBef>
                <a:spcPts val="0"/>
              </a:spcBef>
              <a:buNone/>
              <a:defRPr sz="800" b="0" i="0">
                <a:solidFill>
                  <a:srgbClr val="2F2F2F"/>
                </a:solidFill>
                <a:latin typeface="Open Sans Light"/>
                <a:ea typeface="Open Sans Light"/>
                <a:cs typeface="Open Sans Light"/>
                <a:sym typeface="Open Sans Light"/>
              </a:defRPr>
            </a:lvl6pPr>
            <a:lvl7pPr marL="0" lvl="6" indent="0" algn="r" rtl="0">
              <a:spcBef>
                <a:spcPts val="0"/>
              </a:spcBef>
              <a:buNone/>
              <a:defRPr sz="800" b="0" i="0">
                <a:solidFill>
                  <a:srgbClr val="2F2F2F"/>
                </a:solidFill>
                <a:latin typeface="Open Sans Light"/>
                <a:ea typeface="Open Sans Light"/>
                <a:cs typeface="Open Sans Light"/>
                <a:sym typeface="Open Sans Light"/>
              </a:defRPr>
            </a:lvl7pPr>
            <a:lvl8pPr marL="0" lvl="7" indent="0" algn="r" rtl="0">
              <a:spcBef>
                <a:spcPts val="0"/>
              </a:spcBef>
              <a:buNone/>
              <a:defRPr sz="800" b="0" i="0">
                <a:solidFill>
                  <a:srgbClr val="2F2F2F"/>
                </a:solidFill>
                <a:latin typeface="Open Sans Light"/>
                <a:ea typeface="Open Sans Light"/>
                <a:cs typeface="Open Sans Light"/>
                <a:sym typeface="Open Sans Light"/>
              </a:defRPr>
            </a:lvl8pPr>
            <a:lvl9pPr marL="0" lvl="8" indent="0" algn="r" rtl="0">
              <a:spcBef>
                <a:spcPts val="0"/>
              </a:spcBef>
              <a:buNone/>
              <a:defRPr sz="800" b="0" i="0">
                <a:solidFill>
                  <a:srgbClr val="2F2F2F"/>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
        <p:nvSpPr>
          <p:cNvPr id="682" name="Google Shape;682;p112"/>
          <p:cNvSpPr txBox="1">
            <a:spLocks noGrp="1"/>
          </p:cNvSpPr>
          <p:nvPr>
            <p:ph type="dt" idx="10"/>
          </p:nvPr>
        </p:nvSpPr>
        <p:spPr>
          <a:xfrm>
            <a:off x="8049827" y="4937760"/>
            <a:ext cx="811800" cy="205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800" b="0" i="0">
                <a:solidFill>
                  <a:schemeClr val="dk1"/>
                </a:solidFill>
                <a:latin typeface="Open Sans Light"/>
                <a:ea typeface="Open Sans Light"/>
                <a:cs typeface="Open Sans Light"/>
                <a:sym typeface="Open Sans Light"/>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003778"/>
            </a:gs>
            <a:gs pos="100000">
              <a:srgbClr val="00183C"/>
            </a:gs>
          </a:gsLst>
          <a:lin ang="2700006" scaled="0"/>
        </a:gradFill>
        <a:effectLst/>
      </p:bgPr>
    </p:bg>
    <p:spTree>
      <p:nvGrpSpPr>
        <p:cNvPr id="1"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88" name="Google Shape;88;p12"/>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0"/>
              </a:spcBef>
              <a:spcAft>
                <a:spcPts val="0"/>
              </a:spcAft>
              <a:buClr>
                <a:schemeClr val="lt1"/>
              </a:buClr>
              <a:buSzPts val="1400"/>
              <a:buChar char="○"/>
              <a:defRPr>
                <a:solidFill>
                  <a:schemeClr val="lt1"/>
                </a:solidFill>
              </a:defRPr>
            </a:lvl2pPr>
            <a:lvl3pPr marL="1371600" lvl="2" indent="-317500" algn="ctr">
              <a:lnSpc>
                <a:spcPct val="115000"/>
              </a:lnSpc>
              <a:spcBef>
                <a:spcPts val="0"/>
              </a:spcBef>
              <a:spcAft>
                <a:spcPts val="0"/>
              </a:spcAft>
              <a:buClr>
                <a:schemeClr val="lt1"/>
              </a:buClr>
              <a:buSzPts val="1400"/>
              <a:buChar char="■"/>
              <a:defRPr>
                <a:solidFill>
                  <a:schemeClr val="lt1"/>
                </a:solidFill>
              </a:defRPr>
            </a:lvl3pPr>
            <a:lvl4pPr marL="1828800" lvl="3" indent="-317500" algn="ctr">
              <a:lnSpc>
                <a:spcPct val="115000"/>
              </a:lnSpc>
              <a:spcBef>
                <a:spcPts val="0"/>
              </a:spcBef>
              <a:spcAft>
                <a:spcPts val="0"/>
              </a:spcAft>
              <a:buClr>
                <a:schemeClr val="lt1"/>
              </a:buClr>
              <a:buSzPts val="1400"/>
              <a:buChar char="●"/>
              <a:defRPr>
                <a:solidFill>
                  <a:schemeClr val="lt1"/>
                </a:solidFill>
              </a:defRPr>
            </a:lvl4pPr>
            <a:lvl5pPr marL="2286000" lvl="4" indent="-317500" algn="ctr">
              <a:lnSpc>
                <a:spcPct val="115000"/>
              </a:lnSpc>
              <a:spcBef>
                <a:spcPts val="0"/>
              </a:spcBef>
              <a:spcAft>
                <a:spcPts val="0"/>
              </a:spcAft>
              <a:buClr>
                <a:schemeClr val="lt1"/>
              </a:buClr>
              <a:buSzPts val="1400"/>
              <a:buChar char="○"/>
              <a:defRPr>
                <a:solidFill>
                  <a:schemeClr val="lt1"/>
                </a:solidFill>
              </a:defRPr>
            </a:lvl5pPr>
            <a:lvl6pPr marL="2743200" lvl="5" indent="-317500" algn="ctr">
              <a:lnSpc>
                <a:spcPct val="115000"/>
              </a:lnSpc>
              <a:spcBef>
                <a:spcPts val="0"/>
              </a:spcBef>
              <a:spcAft>
                <a:spcPts val="0"/>
              </a:spcAft>
              <a:buClr>
                <a:schemeClr val="lt1"/>
              </a:buClr>
              <a:buSzPts val="1400"/>
              <a:buChar char="■"/>
              <a:defRPr>
                <a:solidFill>
                  <a:schemeClr val="lt1"/>
                </a:solidFill>
              </a:defRPr>
            </a:lvl6pPr>
            <a:lvl7pPr marL="3200400" lvl="6" indent="-317500" algn="ctr">
              <a:lnSpc>
                <a:spcPct val="115000"/>
              </a:lnSpc>
              <a:spcBef>
                <a:spcPts val="0"/>
              </a:spcBef>
              <a:spcAft>
                <a:spcPts val="0"/>
              </a:spcAft>
              <a:buClr>
                <a:schemeClr val="lt1"/>
              </a:buClr>
              <a:buSzPts val="1400"/>
              <a:buChar char="●"/>
              <a:defRPr>
                <a:solidFill>
                  <a:schemeClr val="lt1"/>
                </a:solidFill>
              </a:defRPr>
            </a:lvl7pPr>
            <a:lvl8pPr marL="3657600" lvl="7" indent="-317500" algn="ctr">
              <a:lnSpc>
                <a:spcPct val="115000"/>
              </a:lnSpc>
              <a:spcBef>
                <a:spcPts val="0"/>
              </a:spcBef>
              <a:spcAft>
                <a:spcPts val="0"/>
              </a:spcAft>
              <a:buClr>
                <a:schemeClr val="lt1"/>
              </a:buClr>
              <a:buSzPts val="1400"/>
              <a:buChar char="○"/>
              <a:defRPr>
                <a:solidFill>
                  <a:schemeClr val="lt1"/>
                </a:solidFill>
              </a:defRPr>
            </a:lvl8pPr>
            <a:lvl9pPr marL="4114800" lvl="8" indent="-317500" algn="ctr">
              <a:lnSpc>
                <a:spcPct val="115000"/>
              </a:lnSpc>
              <a:spcBef>
                <a:spcPts val="0"/>
              </a:spcBef>
              <a:spcAft>
                <a:spcPts val="0"/>
              </a:spcAft>
              <a:buClr>
                <a:schemeClr val="lt1"/>
              </a:buClr>
              <a:buSzPts val="1400"/>
              <a:buChar char="■"/>
              <a:defRPr>
                <a:solidFill>
                  <a:schemeClr val="lt1"/>
                </a:solidFill>
              </a:defRPr>
            </a:lvl9pPr>
          </a:lstStyle>
          <a:p>
            <a:endParaRPr/>
          </a:p>
        </p:txBody>
      </p:sp>
      <p:sp>
        <p:nvSpPr>
          <p:cNvPr id="90" name="Google Shape;90;p1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2"/>
        <p:cNvGrpSpPr/>
        <p:nvPr/>
      </p:nvGrpSpPr>
      <p:grpSpPr>
        <a:xfrm>
          <a:off x="0" y="0"/>
          <a:ext cx="0" cy="0"/>
          <a:chOff x="0" y="0"/>
          <a:chExt cx="0" cy="0"/>
        </a:xfrm>
      </p:grpSpPr>
      <p:sp>
        <p:nvSpPr>
          <p:cNvPr id="93" name="Google Shape;93;p1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Page Dark" type="title">
  <p:cSld name="TITLE">
    <p:bg>
      <p:bgPr>
        <a:gradFill>
          <a:gsLst>
            <a:gs pos="0">
              <a:srgbClr val="003778"/>
            </a:gs>
            <a:gs pos="100000">
              <a:srgbClr val="00183C"/>
            </a:gs>
          </a:gsLst>
          <a:lin ang="2700006" scaled="0"/>
        </a:gradFill>
        <a:effectLst/>
      </p:bgPr>
    </p:bg>
    <p:spTree>
      <p:nvGrpSpPr>
        <p:cNvPr id="1"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04"/>
        <p:cNvGrpSpPr/>
        <p:nvPr/>
      </p:nvGrpSpPr>
      <p:grpSpPr>
        <a:xfrm>
          <a:off x="0" y="0"/>
          <a:ext cx="0" cy="0"/>
          <a:chOff x="0" y="0"/>
          <a:chExt cx="0" cy="0"/>
        </a:xfrm>
      </p:grpSpPr>
      <p:sp>
        <p:nvSpPr>
          <p:cNvPr id="105" name="Google Shape;105;p15"/>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106" name="Google Shape;106;p1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107"/>
        <p:cNvGrpSpPr/>
        <p:nvPr/>
      </p:nvGrpSpPr>
      <p:grpSpPr>
        <a:xfrm>
          <a:off x="0" y="0"/>
          <a:ext cx="0" cy="0"/>
          <a:chOff x="0" y="0"/>
          <a:chExt cx="0" cy="0"/>
        </a:xfrm>
      </p:grpSpPr>
      <p:sp>
        <p:nvSpPr>
          <p:cNvPr id="108" name="Google Shape;108;p16"/>
          <p:cNvSpPr txBox="1">
            <a:spLocks noGrp="1"/>
          </p:cNvSpPr>
          <p:nvPr>
            <p:ph type="title"/>
          </p:nvPr>
        </p:nvSpPr>
        <p:spPr>
          <a:xfrm>
            <a:off x="342900" y="685800"/>
            <a:ext cx="8435400" cy="37719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3000"/>
              <a:buFont typeface="Century Gothic"/>
              <a:buNone/>
              <a:defRPr sz="3000" b="0" i="0" cap="none">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09" name="Google Shape;109;p16"/>
          <p:cNvSpPr txBox="1">
            <a:spLocks noGrp="1"/>
          </p:cNvSpPr>
          <p:nvPr>
            <p:ph type="sldNum" idx="12"/>
          </p:nvPr>
        </p:nvSpPr>
        <p:spPr>
          <a:xfrm>
            <a:off x="8472450" y="4823786"/>
            <a:ext cx="548700" cy="2307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110"/>
        <p:cNvGrpSpPr/>
        <p:nvPr/>
      </p:nvGrpSpPr>
      <p:grpSpPr>
        <a:xfrm>
          <a:off x="0" y="0"/>
          <a:ext cx="0" cy="0"/>
          <a:chOff x="0" y="0"/>
          <a:chExt cx="0" cy="0"/>
        </a:xfrm>
      </p:grpSpPr>
      <p:sp>
        <p:nvSpPr>
          <p:cNvPr id="111" name="Google Shape;111;p17"/>
          <p:cNvSpPr>
            <a:spLocks noGrp="1"/>
          </p:cNvSpPr>
          <p:nvPr>
            <p:ph type="pic" idx="2"/>
          </p:nvPr>
        </p:nvSpPr>
        <p:spPr>
          <a:xfrm>
            <a:off x="4572000" y="0"/>
            <a:ext cx="4572000" cy="5143500"/>
          </a:xfrm>
          <a:prstGeom prst="rect">
            <a:avLst/>
          </a:prstGeom>
          <a:solidFill>
            <a:srgbClr val="7F7F7F"/>
          </a:solidFill>
          <a:ln>
            <a:noFill/>
          </a:ln>
        </p:spPr>
      </p:sp>
      <p:sp>
        <p:nvSpPr>
          <p:cNvPr id="112" name="Google Shape;112;p17"/>
          <p:cNvSpPr txBox="1">
            <a:spLocks noGrp="1"/>
          </p:cNvSpPr>
          <p:nvPr>
            <p:ph type="body" idx="1"/>
          </p:nvPr>
        </p:nvSpPr>
        <p:spPr>
          <a:xfrm>
            <a:off x="5143500" y="342900"/>
            <a:ext cx="3429000" cy="4499400"/>
          </a:xfrm>
          <a:prstGeom prst="rect">
            <a:avLst/>
          </a:prstGeom>
          <a:noFill/>
          <a:ln>
            <a:noFill/>
          </a:ln>
        </p:spPr>
        <p:txBody>
          <a:bodyPr spcFirstLastPara="1" wrap="square" lIns="0" tIns="0" rIns="0" bIns="0" anchor="ctr" anchorCtr="0">
            <a:noAutofit/>
          </a:bodyPr>
          <a:lstStyle>
            <a:lvl1pPr marL="457200" lvl="0" indent="-342900" algn="l" rtl="0">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113" name="Google Shape;113;p17"/>
          <p:cNvSpPr txBox="1">
            <a:spLocks noGrp="1"/>
          </p:cNvSpPr>
          <p:nvPr>
            <p:ph type="body" idx="3"/>
          </p:nvPr>
        </p:nvSpPr>
        <p:spPr>
          <a:xfrm>
            <a:off x="960459" y="342900"/>
            <a:ext cx="2571900" cy="4499400"/>
          </a:xfrm>
          <a:prstGeom prst="rect">
            <a:avLst/>
          </a:prstGeom>
          <a:noFill/>
          <a:ln>
            <a:noFill/>
          </a:ln>
        </p:spPr>
        <p:txBody>
          <a:bodyPr spcFirstLastPara="1" wrap="square" lIns="0" tIns="0" rIns="0" bIns="0" anchor="ctr" anchorCtr="0">
            <a:noAutofit/>
          </a:bodyPr>
          <a:lstStyle>
            <a:lvl1pPr marL="457200" lvl="0" indent="-342900" algn="l" rtl="0">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114"/>
        <p:cNvGrpSpPr/>
        <p:nvPr/>
      </p:nvGrpSpPr>
      <p:grpSpPr>
        <a:xfrm>
          <a:off x="0" y="0"/>
          <a:ext cx="0" cy="0"/>
          <a:chOff x="0" y="0"/>
          <a:chExt cx="0" cy="0"/>
        </a:xfrm>
      </p:grpSpPr>
      <p:sp>
        <p:nvSpPr>
          <p:cNvPr id="115" name="Google Shape;115;p18"/>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116" name="Google Shape;116;p18"/>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119"/>
        <p:cNvGrpSpPr/>
        <p:nvPr/>
      </p:nvGrpSpPr>
      <p:grpSpPr>
        <a:xfrm>
          <a:off x="0" y="0"/>
          <a:ext cx="0" cy="0"/>
          <a:chOff x="0" y="0"/>
          <a:chExt cx="0" cy="0"/>
        </a:xfrm>
      </p:grpSpPr>
      <p:sp>
        <p:nvSpPr>
          <p:cNvPr id="120" name="Google Shape;120;p19"/>
          <p:cNvSpPr>
            <a:spLocks noGrp="1"/>
          </p:cNvSpPr>
          <p:nvPr>
            <p:ph type="pic" idx="2"/>
          </p:nvPr>
        </p:nvSpPr>
        <p:spPr>
          <a:xfrm>
            <a:off x="4572000" y="0"/>
            <a:ext cx="4572000" cy="5143500"/>
          </a:xfrm>
          <a:prstGeom prst="rect">
            <a:avLst/>
          </a:prstGeom>
          <a:solidFill>
            <a:srgbClr val="7F7F7F"/>
          </a:solidFill>
          <a:ln>
            <a:noFill/>
          </a:ln>
        </p:spPr>
      </p:sp>
      <p:sp>
        <p:nvSpPr>
          <p:cNvPr id="121" name="Google Shape;121;p19"/>
          <p:cNvSpPr txBox="1">
            <a:spLocks noGrp="1"/>
          </p:cNvSpPr>
          <p:nvPr>
            <p:ph type="body" idx="1"/>
          </p:nvPr>
        </p:nvSpPr>
        <p:spPr>
          <a:xfrm>
            <a:off x="342899" y="1440180"/>
            <a:ext cx="3876000" cy="33948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900"/>
              </a:spcBef>
              <a:spcAft>
                <a:spcPts val="0"/>
              </a:spcAft>
              <a:buClr>
                <a:schemeClr val="lt1"/>
              </a:buClr>
              <a:buSzPts val="1800"/>
              <a:buChar char="•"/>
              <a:defRPr>
                <a:solidFill>
                  <a:schemeClr val="lt1"/>
                </a:solidFill>
              </a:defRPr>
            </a:lvl1pPr>
            <a:lvl2pPr marL="914400" lvl="1" indent="-323850" algn="l" rtl="0">
              <a:lnSpc>
                <a:spcPct val="100000"/>
              </a:lnSpc>
              <a:spcBef>
                <a:spcPts val="900"/>
              </a:spcBef>
              <a:spcAft>
                <a:spcPts val="0"/>
              </a:spcAft>
              <a:buClr>
                <a:schemeClr val="lt1"/>
              </a:buClr>
              <a:buSzPts val="1500"/>
              <a:buChar char="•"/>
              <a:defRPr>
                <a:solidFill>
                  <a:schemeClr val="lt1"/>
                </a:solidFill>
              </a:defRPr>
            </a:lvl2pPr>
            <a:lvl3pPr marL="1371600" lvl="2" indent="-323850" algn="l" rtl="0">
              <a:lnSpc>
                <a:spcPct val="100000"/>
              </a:lnSpc>
              <a:spcBef>
                <a:spcPts val="900"/>
              </a:spcBef>
              <a:spcAft>
                <a:spcPts val="0"/>
              </a:spcAft>
              <a:buClr>
                <a:schemeClr val="lt1"/>
              </a:buClr>
              <a:buSzPts val="1500"/>
              <a:buChar char="•"/>
              <a:defRPr>
                <a:solidFill>
                  <a:schemeClr val="lt1"/>
                </a:solidFill>
              </a:defRPr>
            </a:lvl3pPr>
            <a:lvl4pPr marL="1828800" lvl="3" indent="-323850" algn="l" rtl="0">
              <a:lnSpc>
                <a:spcPct val="100000"/>
              </a:lnSpc>
              <a:spcBef>
                <a:spcPts val="900"/>
              </a:spcBef>
              <a:spcAft>
                <a:spcPts val="0"/>
              </a:spcAft>
              <a:buClr>
                <a:schemeClr val="lt1"/>
              </a:buClr>
              <a:buSzPts val="1500"/>
              <a:buChar char="•"/>
              <a:defRPr>
                <a:solidFill>
                  <a:schemeClr val="lt1"/>
                </a:solidFill>
              </a:defRPr>
            </a:lvl4pPr>
            <a:lvl5pPr marL="2286000" lvl="4" indent="-323850" algn="l" rtl="0">
              <a:lnSpc>
                <a:spcPct val="100000"/>
              </a:lnSpc>
              <a:spcBef>
                <a:spcPts val="900"/>
              </a:spcBef>
              <a:spcAft>
                <a:spcPts val="0"/>
              </a:spcAft>
              <a:buClr>
                <a:schemeClr val="lt1"/>
              </a:buClr>
              <a:buSzPts val="1500"/>
              <a:buChar char="•"/>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2" name="Google Shape;122;p19"/>
          <p:cNvSpPr txBox="1">
            <a:spLocks noGrp="1"/>
          </p:cNvSpPr>
          <p:nvPr>
            <p:ph type="title"/>
          </p:nvPr>
        </p:nvSpPr>
        <p:spPr>
          <a:xfrm>
            <a:off x="342900" y="342900"/>
            <a:ext cx="3876000" cy="9600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Project Overview">
  <p:cSld name="OBJECT_1">
    <p:bg>
      <p:bgPr>
        <a:gradFill>
          <a:gsLst>
            <a:gs pos="0">
              <a:srgbClr val="42B0FF"/>
            </a:gs>
            <a:gs pos="100000">
              <a:srgbClr val="076EB8"/>
            </a:gs>
          </a:gsLst>
          <a:lin ang="13500032" scaled="0"/>
        </a:gradFill>
        <a:effectLst/>
      </p:bgPr>
    </p:bg>
    <p:spTree>
      <p:nvGrpSpPr>
        <p:cNvPr id="1"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125" name="Google Shape;125;p20"/>
          <p:cNvSpPr txBox="1">
            <a:spLocks noGrp="1"/>
          </p:cNvSpPr>
          <p:nvPr>
            <p:ph type="body" idx="1"/>
          </p:nvPr>
        </p:nvSpPr>
        <p:spPr>
          <a:xfrm>
            <a:off x="462713" y="1135388"/>
            <a:ext cx="4811100" cy="3327300"/>
          </a:xfrm>
          <a:prstGeom prst="rect">
            <a:avLst/>
          </a:prstGeom>
          <a:noFill/>
          <a:ln>
            <a:noFill/>
          </a:ln>
        </p:spPr>
        <p:txBody>
          <a:bodyPr spcFirstLastPara="1" wrap="square" lIns="0" tIns="0" rIns="0" bIns="0" anchor="t" anchorCtr="0">
            <a:normAutofit/>
          </a:bodyPr>
          <a:lstStyle>
            <a:lvl1pPr marL="457200" lvl="0" indent="-342900" algn="l" rtl="0">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marL="914400" lvl="1"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marL="1371600" lvl="2"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marL="1828800" lvl="3"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marL="2286000" lvl="4"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126" name="Google Shape;126;p20"/>
          <p:cNvSpPr txBox="1">
            <a:spLocks noGrp="1"/>
          </p:cNvSpPr>
          <p:nvPr>
            <p:ph type="title"/>
          </p:nvPr>
        </p:nvSpPr>
        <p:spPr>
          <a:xfrm>
            <a:off x="3065625" y="110588"/>
            <a:ext cx="6078300" cy="807900"/>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lt1"/>
              </a:buClr>
              <a:buSzPts val="3000"/>
              <a:buNone/>
              <a:defRPr sz="3000" i="0" u="none" strike="noStrike" cap="none">
                <a:solidFill>
                  <a:schemeClr val="lt1"/>
                </a:solidFill>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127" name="Google Shape;127;p20"/>
          <p:cNvSpPr>
            <a:spLocks noGrp="1"/>
          </p:cNvSpPr>
          <p:nvPr>
            <p:ph type="pic" idx="2"/>
          </p:nvPr>
        </p:nvSpPr>
        <p:spPr>
          <a:xfrm>
            <a:off x="-5" y="-37"/>
            <a:ext cx="2786400" cy="1025700"/>
          </a:xfrm>
          <a:prstGeom prst="rect">
            <a:avLst/>
          </a:prstGeom>
          <a:noFill/>
          <a:ln>
            <a:noFill/>
          </a:ln>
        </p:spPr>
      </p:sp>
      <p:sp>
        <p:nvSpPr>
          <p:cNvPr id="128" name="Google Shape;128;p20"/>
          <p:cNvSpPr>
            <a:spLocks noGrp="1"/>
          </p:cNvSpPr>
          <p:nvPr>
            <p:ph type="pic" idx="3"/>
          </p:nvPr>
        </p:nvSpPr>
        <p:spPr>
          <a:xfrm>
            <a:off x="5465475" y="1135388"/>
            <a:ext cx="3483900" cy="2273700"/>
          </a:xfrm>
          <a:prstGeom prst="rect">
            <a:avLst/>
          </a:prstGeom>
          <a:noFill/>
          <a:ln>
            <a:noFill/>
          </a:ln>
        </p:spPr>
      </p:sp>
      <p:sp>
        <p:nvSpPr>
          <p:cNvPr id="129" name="Google Shape;129;p20"/>
          <p:cNvSpPr txBox="1">
            <a:spLocks noGrp="1"/>
          </p:cNvSpPr>
          <p:nvPr>
            <p:ph type="subTitle" idx="4"/>
          </p:nvPr>
        </p:nvSpPr>
        <p:spPr>
          <a:xfrm>
            <a:off x="5465475" y="3458963"/>
            <a:ext cx="3483900" cy="371100"/>
          </a:xfrm>
          <a:prstGeom prst="rect">
            <a:avLst/>
          </a:prstGeom>
          <a:noFill/>
          <a:ln>
            <a:noFill/>
          </a:ln>
        </p:spPr>
        <p:txBody>
          <a:bodyPr spcFirstLastPara="1" wrap="square" lIns="91525" tIns="91525" rIns="91525" bIns="91525" anchor="ctr" anchorCtr="0">
            <a:noAutofit/>
          </a:bodyPr>
          <a:lstStyle>
            <a:lvl1pPr lvl="0" algn="ctr" rtl="0">
              <a:lnSpc>
                <a:spcPct val="150000"/>
              </a:lnSpc>
              <a:spcBef>
                <a:spcPts val="0"/>
              </a:spcBef>
              <a:spcAft>
                <a:spcPts val="0"/>
              </a:spcAft>
              <a:buSzPts val="1100"/>
              <a:buNone/>
              <a:defRPr sz="1100"/>
            </a:lvl1pPr>
            <a:lvl2pPr lvl="1" algn="ctr" rtl="0">
              <a:lnSpc>
                <a:spcPct val="150000"/>
              </a:lnSpc>
              <a:spcBef>
                <a:spcPts val="0"/>
              </a:spcBef>
              <a:spcAft>
                <a:spcPts val="0"/>
              </a:spcAft>
              <a:buSzPts val="700"/>
              <a:buNone/>
              <a:defRPr sz="700"/>
            </a:lvl2pPr>
            <a:lvl3pPr lvl="2" algn="ctr" rtl="0">
              <a:lnSpc>
                <a:spcPct val="150000"/>
              </a:lnSpc>
              <a:spcBef>
                <a:spcPts val="0"/>
              </a:spcBef>
              <a:spcAft>
                <a:spcPts val="0"/>
              </a:spcAft>
              <a:buSzPts val="700"/>
              <a:buNone/>
              <a:defRPr sz="700"/>
            </a:lvl3pPr>
            <a:lvl4pPr lvl="3" algn="ctr" rtl="0">
              <a:lnSpc>
                <a:spcPct val="150000"/>
              </a:lnSpc>
              <a:spcBef>
                <a:spcPts val="0"/>
              </a:spcBef>
              <a:spcAft>
                <a:spcPts val="0"/>
              </a:spcAft>
              <a:buSzPts val="700"/>
              <a:buNone/>
              <a:defRPr sz="700"/>
            </a:lvl4pPr>
            <a:lvl5pPr lvl="4" algn="ctr" rtl="0">
              <a:lnSpc>
                <a:spcPct val="150000"/>
              </a:lnSpc>
              <a:spcBef>
                <a:spcPts val="0"/>
              </a:spcBef>
              <a:spcAft>
                <a:spcPts val="0"/>
              </a:spcAft>
              <a:buSzPts val="700"/>
              <a:buNone/>
              <a:defRPr sz="700"/>
            </a:lvl5pPr>
            <a:lvl6pPr lvl="5" algn="ctr" rtl="0">
              <a:lnSpc>
                <a:spcPct val="150000"/>
              </a:lnSpc>
              <a:spcBef>
                <a:spcPts val="0"/>
              </a:spcBef>
              <a:spcAft>
                <a:spcPts val="0"/>
              </a:spcAft>
              <a:buSzPts val="700"/>
              <a:buNone/>
              <a:defRPr sz="700"/>
            </a:lvl6pPr>
            <a:lvl7pPr lvl="6" algn="ctr" rtl="0">
              <a:lnSpc>
                <a:spcPct val="150000"/>
              </a:lnSpc>
              <a:spcBef>
                <a:spcPts val="0"/>
              </a:spcBef>
              <a:spcAft>
                <a:spcPts val="0"/>
              </a:spcAft>
              <a:buSzPts val="700"/>
              <a:buNone/>
              <a:defRPr sz="700"/>
            </a:lvl7pPr>
            <a:lvl8pPr lvl="7" algn="ctr" rtl="0">
              <a:lnSpc>
                <a:spcPct val="150000"/>
              </a:lnSpc>
              <a:spcBef>
                <a:spcPts val="0"/>
              </a:spcBef>
              <a:spcAft>
                <a:spcPts val="0"/>
              </a:spcAft>
              <a:buSzPts val="700"/>
              <a:buNone/>
              <a:defRPr sz="700"/>
            </a:lvl8pPr>
            <a:lvl9pPr lvl="8" algn="ctr" rtl="0">
              <a:lnSpc>
                <a:spcPct val="115000"/>
              </a:lnSpc>
              <a:spcBef>
                <a:spcPts val="0"/>
              </a:spcBef>
              <a:spcAft>
                <a:spcPts val="1600"/>
              </a:spcAft>
              <a:buSzPts val="700"/>
              <a:buNone/>
              <a:defRPr sz="700"/>
            </a:lvl9pPr>
          </a:lstStyle>
          <a:p>
            <a:endParaRPr/>
          </a:p>
        </p:txBody>
      </p:sp>
      <p:sp>
        <p:nvSpPr>
          <p:cNvPr id="130" name="Google Shape;130;p20"/>
          <p:cNvSpPr txBox="1">
            <a:spLocks noGrp="1"/>
          </p:cNvSpPr>
          <p:nvPr>
            <p:ph type="subTitle" idx="5"/>
          </p:nvPr>
        </p:nvSpPr>
        <p:spPr>
          <a:xfrm>
            <a:off x="5465475" y="3879956"/>
            <a:ext cx="3483900" cy="371100"/>
          </a:xfrm>
          <a:prstGeom prst="rect">
            <a:avLst/>
          </a:prstGeom>
          <a:solidFill>
            <a:srgbClr val="009ADE"/>
          </a:solidFill>
          <a:ln>
            <a:noFill/>
          </a:ln>
        </p:spPr>
        <p:txBody>
          <a:bodyPr spcFirstLastPara="1" wrap="square" lIns="91525" tIns="91525" rIns="91525" bIns="91525" anchor="ctr" anchorCtr="0">
            <a:noAutofit/>
          </a:bodyPr>
          <a:lstStyle>
            <a:lvl1pPr lvl="0" algn="ctr" rtl="0">
              <a:lnSpc>
                <a:spcPct val="115000"/>
              </a:lnSpc>
              <a:spcBef>
                <a:spcPts val="0"/>
              </a:spcBef>
              <a:spcAft>
                <a:spcPts val="0"/>
              </a:spcAft>
              <a:buSzPts val="1100"/>
              <a:buFont typeface="Roboto Slab"/>
              <a:buNone/>
              <a:defRPr sz="1100" b="1">
                <a:latin typeface="Roboto Slab"/>
                <a:ea typeface="Roboto Slab"/>
                <a:cs typeface="Roboto Slab"/>
                <a:sym typeface="Roboto Slab"/>
              </a:defRPr>
            </a:lvl1pPr>
            <a:lvl2pPr lvl="1"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2pPr>
            <a:lvl3pPr lvl="2"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3pPr>
            <a:lvl4pPr lvl="3"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4pPr>
            <a:lvl5pPr lvl="4"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5pPr>
            <a:lvl6pPr lvl="5"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6pPr>
            <a:lvl7pPr lvl="6"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7pPr>
            <a:lvl8pPr lvl="7"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8pPr>
            <a:lvl9pPr lvl="8" algn="ctr" rtl="0">
              <a:lnSpc>
                <a:spcPct val="115000"/>
              </a:lnSpc>
              <a:spcBef>
                <a:spcPts val="0"/>
              </a:spcBef>
              <a:spcAft>
                <a:spcPts val="1600"/>
              </a:spcAft>
              <a:buSzPts val="700"/>
              <a:buFont typeface="Roboto Slab"/>
              <a:buNone/>
              <a:defRPr sz="700" b="1">
                <a:latin typeface="Roboto Slab"/>
                <a:ea typeface="Roboto Slab"/>
                <a:cs typeface="Roboto Slab"/>
                <a:sym typeface="Roboto Slab"/>
              </a:defRPr>
            </a:lvl9pPr>
          </a:lstStyle>
          <a:p>
            <a:endParaRPr/>
          </a:p>
        </p:txBody>
      </p:sp>
      <p:sp>
        <p:nvSpPr>
          <p:cNvPr id="131" name="Google Shape;131;p20"/>
          <p:cNvSpPr txBox="1">
            <a:spLocks noGrp="1"/>
          </p:cNvSpPr>
          <p:nvPr>
            <p:ph type="subTitle" idx="6"/>
          </p:nvPr>
        </p:nvSpPr>
        <p:spPr>
          <a:xfrm>
            <a:off x="5465475" y="4300950"/>
            <a:ext cx="3483900" cy="371100"/>
          </a:xfrm>
          <a:prstGeom prst="rect">
            <a:avLst/>
          </a:prstGeom>
          <a:solidFill>
            <a:srgbClr val="003764"/>
          </a:solidFill>
          <a:ln>
            <a:noFill/>
          </a:ln>
        </p:spPr>
        <p:txBody>
          <a:bodyPr spcFirstLastPara="1" wrap="square" lIns="91525" tIns="91525" rIns="91525" bIns="91525" anchor="ctr" anchorCtr="0">
            <a:noAutofit/>
          </a:bodyPr>
          <a:lstStyle>
            <a:lvl1pPr lvl="0" algn="ctr" rtl="0">
              <a:lnSpc>
                <a:spcPct val="115000"/>
              </a:lnSpc>
              <a:spcBef>
                <a:spcPts val="0"/>
              </a:spcBef>
              <a:spcAft>
                <a:spcPts val="0"/>
              </a:spcAft>
              <a:buClr>
                <a:schemeClr val="lt1"/>
              </a:buClr>
              <a:buSzPts val="1100"/>
              <a:buFont typeface="Roboto Slab"/>
              <a:buNone/>
              <a:defRPr sz="1100" b="1">
                <a:solidFill>
                  <a:schemeClr val="lt1"/>
                </a:solidFill>
                <a:latin typeface="Roboto Slab"/>
                <a:ea typeface="Roboto Slab"/>
                <a:cs typeface="Roboto Slab"/>
                <a:sym typeface="Roboto Slab"/>
              </a:defRPr>
            </a:lvl1pPr>
            <a:lvl2pPr lvl="1"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2pPr>
            <a:lvl3pPr lvl="2"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3pPr>
            <a:lvl4pPr lvl="3"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4pPr>
            <a:lvl5pPr lvl="4"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5pPr>
            <a:lvl6pPr lvl="5"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6pPr>
            <a:lvl7pPr lvl="6"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7pPr>
            <a:lvl8pPr lvl="7"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8pPr>
            <a:lvl9pPr lvl="8" algn="ctr" rtl="0">
              <a:lnSpc>
                <a:spcPct val="115000"/>
              </a:lnSpc>
              <a:spcBef>
                <a:spcPts val="0"/>
              </a:spcBef>
              <a:spcAft>
                <a:spcPts val="1600"/>
              </a:spcAft>
              <a:buClr>
                <a:schemeClr val="lt1"/>
              </a:buClr>
              <a:buSzPts val="700"/>
              <a:buFont typeface="Montserrat"/>
              <a:buNone/>
              <a:defRPr sz="700" b="1">
                <a:solidFill>
                  <a:schemeClr val="lt1"/>
                </a:solidFill>
                <a:latin typeface="Montserrat"/>
                <a:ea typeface="Montserrat"/>
                <a:cs typeface="Montserrat"/>
                <a:sym typeface="Montserrat"/>
              </a:defRPr>
            </a:lvl9pPr>
          </a:lstStyle>
          <a:p>
            <a:endParaRPr/>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18"/>
        <p:cNvGrpSpPr/>
        <p:nvPr/>
      </p:nvGrpSpPr>
      <p:grpSpPr>
        <a:xfrm>
          <a:off x="0" y="0"/>
          <a:ext cx="0" cy="0"/>
          <a:chOff x="0" y="0"/>
          <a:chExt cx="0" cy="0"/>
        </a:xfrm>
      </p:grpSpPr>
      <p:sp>
        <p:nvSpPr>
          <p:cNvPr id="19" name="Google Shape;19;p3"/>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20" name="Google Shape;20;p3"/>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21" name="Google Shape;21;p3"/>
          <p:cNvPicPr preferRelativeResize="0"/>
          <p:nvPr/>
        </p:nvPicPr>
        <p:blipFill rotWithShape="1">
          <a:blip r:embed="rId2">
            <a:alphaModFix/>
          </a:blip>
          <a:srcRect/>
          <a:stretch/>
        </p:blipFill>
        <p:spPr>
          <a:xfrm rot="5400000">
            <a:off x="8312352" y="4301684"/>
            <a:ext cx="844843" cy="838800"/>
          </a:xfrm>
          <a:prstGeom prst="rect">
            <a:avLst/>
          </a:prstGeom>
          <a:noFill/>
          <a:ln>
            <a:noFill/>
          </a:ln>
        </p:spPr>
      </p:pic>
      <p:sp>
        <p:nvSpPr>
          <p:cNvPr id="22" name="Google Shape;22;p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133"/>
        <p:cNvGrpSpPr/>
        <p:nvPr/>
      </p:nvGrpSpPr>
      <p:grpSpPr>
        <a:xfrm>
          <a:off x="0" y="0"/>
          <a:ext cx="0" cy="0"/>
          <a:chOff x="0" y="0"/>
          <a:chExt cx="0" cy="0"/>
        </a:xfrm>
      </p:grpSpPr>
      <p:sp>
        <p:nvSpPr>
          <p:cNvPr id="134" name="Google Shape;134;p21"/>
          <p:cNvSpPr>
            <a:spLocks noGrp="1"/>
          </p:cNvSpPr>
          <p:nvPr>
            <p:ph type="pic" idx="2"/>
          </p:nvPr>
        </p:nvSpPr>
        <p:spPr>
          <a:xfrm>
            <a:off x="0" y="0"/>
            <a:ext cx="9144000" cy="5143500"/>
          </a:xfrm>
          <a:prstGeom prst="rect">
            <a:avLst/>
          </a:prstGeom>
          <a:noFill/>
          <a:ln>
            <a:noFill/>
          </a:ln>
        </p:spPr>
      </p:sp>
      <p:sp>
        <p:nvSpPr>
          <p:cNvPr id="135" name="Google Shape;135;p21"/>
          <p:cNvSpPr txBox="1">
            <a:spLocks noGrp="1"/>
          </p:cNvSpPr>
          <p:nvPr>
            <p:ph type="title"/>
          </p:nvPr>
        </p:nvSpPr>
        <p:spPr>
          <a:xfrm>
            <a:off x="342900" y="685800"/>
            <a:ext cx="8435400" cy="37719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3000"/>
              <a:buFont typeface="Century Gothic"/>
              <a:buNone/>
              <a:defRPr sz="30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Statement 1">
  <p:cSld name="Statement 1">
    <p:bg>
      <p:bgPr>
        <a:blipFill>
          <a:blip r:embed="rId2">
            <a:alphaModFix/>
          </a:blip>
          <a:stretch>
            <a:fillRect/>
          </a:stretch>
        </a:blipFill>
        <a:effectLst/>
      </p:bgPr>
    </p:bg>
    <p:spTree>
      <p:nvGrpSpPr>
        <p:cNvPr id="1" name="Shape 136"/>
        <p:cNvGrpSpPr/>
        <p:nvPr/>
      </p:nvGrpSpPr>
      <p:grpSpPr>
        <a:xfrm>
          <a:off x="0" y="0"/>
          <a:ext cx="0" cy="0"/>
          <a:chOff x="0" y="0"/>
          <a:chExt cx="0" cy="0"/>
        </a:xfrm>
      </p:grpSpPr>
      <p:sp>
        <p:nvSpPr>
          <p:cNvPr id="137" name="Google Shape;137;p22"/>
          <p:cNvSpPr txBox="1">
            <a:spLocks noGrp="1"/>
          </p:cNvSpPr>
          <p:nvPr>
            <p:ph type="title"/>
          </p:nvPr>
        </p:nvSpPr>
        <p:spPr>
          <a:xfrm>
            <a:off x="342900" y="3264932"/>
            <a:ext cx="8435400" cy="15771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3000"/>
              <a:buFont typeface="Century Gothic"/>
              <a:buNone/>
              <a:defRPr sz="30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ingle Block">
  <p:cSld name="OBJECT_2">
    <p:bg>
      <p:bgPr>
        <a:solidFill>
          <a:schemeClr val="lt1"/>
        </a:solidFill>
        <a:effectLst/>
      </p:bgPr>
    </p:bg>
    <p:spTree>
      <p:nvGrpSpPr>
        <p:cNvPr id="1" name="Shape 138"/>
        <p:cNvGrpSpPr/>
        <p:nvPr/>
      </p:nvGrpSpPr>
      <p:grpSpPr>
        <a:xfrm>
          <a:off x="0" y="0"/>
          <a:ext cx="0" cy="0"/>
          <a:chOff x="0" y="0"/>
          <a:chExt cx="0" cy="0"/>
        </a:xfrm>
      </p:grpSpPr>
      <p:sp>
        <p:nvSpPr>
          <p:cNvPr id="139" name="Google Shape;139;p23"/>
          <p:cNvSpPr txBox="1">
            <a:spLocks noGrp="1"/>
          </p:cNvSpPr>
          <p:nvPr>
            <p:ph type="title"/>
          </p:nvPr>
        </p:nvSpPr>
        <p:spPr>
          <a:xfrm>
            <a:off x="462713" y="375953"/>
            <a:ext cx="8155200" cy="468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2700"/>
              <a:buFont typeface="Century Gothic"/>
              <a:buNone/>
              <a:defRPr sz="27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140" name="Google Shape;140;p23"/>
          <p:cNvSpPr txBox="1">
            <a:spLocks noGrp="1"/>
          </p:cNvSpPr>
          <p:nvPr>
            <p:ph type="body" idx="1"/>
          </p:nvPr>
        </p:nvSpPr>
        <p:spPr>
          <a:xfrm>
            <a:off x="462710" y="1040130"/>
            <a:ext cx="8155200" cy="33273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rgbClr val="434343"/>
              </a:buClr>
              <a:buSzPts val="1400"/>
              <a:buChar char="•"/>
              <a:defRPr/>
            </a:lvl6pPr>
            <a:lvl7pPr marL="3200400" lvl="6" indent="-317500" algn="l" rtl="0">
              <a:lnSpc>
                <a:spcPct val="90000"/>
              </a:lnSpc>
              <a:spcBef>
                <a:spcPts val="400"/>
              </a:spcBef>
              <a:spcAft>
                <a:spcPts val="0"/>
              </a:spcAft>
              <a:buClr>
                <a:srgbClr val="434343"/>
              </a:buClr>
              <a:buSzPts val="1400"/>
              <a:buChar char="•"/>
              <a:defRPr/>
            </a:lvl7pPr>
            <a:lvl8pPr marL="3657600" lvl="7" indent="-317500" algn="l" rtl="0">
              <a:lnSpc>
                <a:spcPct val="90000"/>
              </a:lnSpc>
              <a:spcBef>
                <a:spcPts val="400"/>
              </a:spcBef>
              <a:spcAft>
                <a:spcPts val="0"/>
              </a:spcAft>
              <a:buClr>
                <a:srgbClr val="434343"/>
              </a:buClr>
              <a:buSzPts val="1400"/>
              <a:buChar char="•"/>
              <a:defRPr/>
            </a:lvl8pPr>
            <a:lvl9pPr marL="4114800" lvl="8" indent="-317500" algn="l" rtl="0">
              <a:lnSpc>
                <a:spcPct val="90000"/>
              </a:lnSpc>
              <a:spcBef>
                <a:spcPts val="400"/>
              </a:spcBef>
              <a:spcAft>
                <a:spcPts val="0"/>
              </a:spcAft>
              <a:buClr>
                <a:srgbClr val="434343"/>
              </a:buClr>
              <a:buSzPts val="1400"/>
              <a:buChar char="•"/>
              <a:defRPr/>
            </a:lvl9pPr>
          </a:lstStyle>
          <a:p>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Title slide">
  <p:cSld name="TITLE_5">
    <p:spTree>
      <p:nvGrpSpPr>
        <p:cNvPr id="1" name="Shape 141"/>
        <p:cNvGrpSpPr/>
        <p:nvPr/>
      </p:nvGrpSpPr>
      <p:grpSpPr>
        <a:xfrm>
          <a:off x="0" y="0"/>
          <a:ext cx="0" cy="0"/>
          <a:chOff x="0" y="0"/>
          <a:chExt cx="0" cy="0"/>
        </a:xfrm>
      </p:grpSpPr>
      <p:sp>
        <p:nvSpPr>
          <p:cNvPr id="142" name="Google Shape;142;p24"/>
          <p:cNvSpPr txBox="1">
            <a:spLocks noGrp="1"/>
          </p:cNvSpPr>
          <p:nvPr>
            <p:ph type="ctrTitle"/>
          </p:nvPr>
        </p:nvSpPr>
        <p:spPr>
          <a:xfrm>
            <a:off x="311708" y="744575"/>
            <a:ext cx="8520600" cy="2052600"/>
          </a:xfrm>
          <a:prstGeom prst="rect">
            <a:avLst/>
          </a:prstGeom>
          <a:noFill/>
          <a:ln>
            <a:noFill/>
          </a:ln>
        </p:spPr>
        <p:txBody>
          <a:bodyPr spcFirstLastPara="1" wrap="square" lIns="91525" tIns="91525" rIns="91525" bIns="915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43" name="Google Shape;143;p24"/>
          <p:cNvSpPr txBox="1">
            <a:spLocks noGrp="1"/>
          </p:cNvSpPr>
          <p:nvPr>
            <p:ph type="subTitle" idx="1"/>
          </p:nvPr>
        </p:nvSpPr>
        <p:spPr>
          <a:xfrm>
            <a:off x="311700" y="2834125"/>
            <a:ext cx="8520600" cy="792600"/>
          </a:xfrm>
          <a:prstGeom prst="rect">
            <a:avLst/>
          </a:prstGeom>
          <a:noFill/>
          <a:ln>
            <a:noFill/>
          </a:ln>
        </p:spPr>
        <p:txBody>
          <a:bodyPr spcFirstLastPara="1" wrap="square" lIns="91525" tIns="91525" rIns="91525" bIns="915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44" name="Google Shape;144;p24"/>
          <p:cNvSpPr txBox="1">
            <a:spLocks noGrp="1"/>
          </p:cNvSpPr>
          <p:nvPr>
            <p:ph type="sldNum" idx="12"/>
          </p:nvPr>
        </p:nvSpPr>
        <p:spPr>
          <a:xfrm>
            <a:off x="8472450" y="4823786"/>
            <a:ext cx="548700" cy="2307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147" name="Google Shape;147;p25"/>
          <p:cNvSpPr txBox="1">
            <a:spLocks noGrp="1"/>
          </p:cNvSpPr>
          <p:nvPr>
            <p:ph type="title"/>
          </p:nvPr>
        </p:nvSpPr>
        <p:spPr>
          <a:xfrm>
            <a:off x="333992" y="159442"/>
            <a:ext cx="7893900" cy="447300"/>
          </a:xfrm>
          <a:prstGeom prst="rect">
            <a:avLst/>
          </a:prstGeom>
          <a:noFill/>
          <a:ln>
            <a:noFill/>
          </a:ln>
        </p:spPr>
        <p:txBody>
          <a:bodyPr spcFirstLastPara="1" wrap="square" lIns="91425" tIns="91425" rIns="91425" bIns="91425" anchor="ctr" anchorCtr="0">
            <a:normAutofit/>
          </a:bodyPr>
          <a:lstStyle>
            <a:lvl1pPr marR="0" lvl="0" algn="l">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pic>
        <p:nvPicPr>
          <p:cNvPr id="148" name="Google Shape;148;p25"/>
          <p:cNvPicPr preferRelativeResize="0"/>
          <p:nvPr/>
        </p:nvPicPr>
        <p:blipFill rotWithShape="1">
          <a:blip r:embed="rId2">
            <a:alphaModFix amt="6000"/>
          </a:blip>
          <a:srcRect l="17595"/>
          <a:stretch/>
        </p:blipFill>
        <p:spPr>
          <a:xfrm>
            <a:off x="0" y="775758"/>
            <a:ext cx="6393970" cy="4364563"/>
          </a:xfrm>
          <a:prstGeom prst="rect">
            <a:avLst/>
          </a:prstGeom>
          <a:noFill/>
          <a:ln>
            <a:noFill/>
          </a:ln>
        </p:spPr>
      </p:pic>
      <p:sp>
        <p:nvSpPr>
          <p:cNvPr id="149" name="Google Shape;149;p25"/>
          <p:cNvSpPr txBox="1">
            <a:spLocks noGrp="1"/>
          </p:cNvSpPr>
          <p:nvPr>
            <p:ph type="body" idx="1"/>
          </p:nvPr>
        </p:nvSpPr>
        <p:spPr>
          <a:xfrm>
            <a:off x="317500" y="943424"/>
            <a:ext cx="8369400" cy="3554700"/>
          </a:xfrm>
          <a:prstGeom prst="rect">
            <a:avLst/>
          </a:prstGeom>
          <a:noFill/>
          <a:ln>
            <a:noFill/>
          </a:ln>
        </p:spPr>
        <p:txBody>
          <a:bodyPr spcFirstLastPara="1" wrap="square" lIns="91425" tIns="91425" rIns="91425" bIns="91425" anchor="t" anchorCtr="0">
            <a:normAutofit/>
          </a:bodyPr>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150" name="Google Shape;150;p25"/>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1pPr>
            <a:lvl2pPr marL="0" marR="0" lvl="1"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2pPr>
            <a:lvl3pPr marL="0" marR="0" lvl="2"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3pPr>
            <a:lvl4pPr marL="0" marR="0" lvl="3"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4pPr>
            <a:lvl5pPr marL="0" marR="0" lvl="4"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5pPr>
            <a:lvl6pPr marL="0" marR="0" lvl="5"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6pPr>
            <a:lvl7pPr marL="0" marR="0" lvl="6"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7pPr>
            <a:lvl8pPr marL="0" marR="0" lvl="7"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8pPr>
            <a:lvl9pPr marL="0" marR="0" lvl="8"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pic>
        <p:nvPicPr>
          <p:cNvPr id="151" name="Google Shape;151;p25" descr="OpenMainframe_Logo_Pantone.png"/>
          <p:cNvPicPr preferRelativeResize="0"/>
          <p:nvPr/>
        </p:nvPicPr>
        <p:blipFill rotWithShape="1">
          <a:blip r:embed="rId3">
            <a:alphaModFix/>
          </a:blip>
          <a:srcRect/>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Title slide 1">
  <p:cSld name="TITLE_6">
    <p:spTree>
      <p:nvGrpSpPr>
        <p:cNvPr id="1" name="Shape 153"/>
        <p:cNvGrpSpPr/>
        <p:nvPr/>
      </p:nvGrpSpPr>
      <p:grpSpPr>
        <a:xfrm>
          <a:off x="0" y="0"/>
          <a:ext cx="0" cy="0"/>
          <a:chOff x="0" y="0"/>
          <a:chExt cx="0" cy="0"/>
        </a:xfrm>
      </p:grpSpPr>
      <p:sp>
        <p:nvSpPr>
          <p:cNvPr id="154" name="Google Shape;154;p26"/>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rtl="0">
              <a:spcBef>
                <a:spcPts val="0"/>
              </a:spcBef>
              <a:spcAft>
                <a:spcPts val="0"/>
              </a:spcAft>
              <a:buSzPts val="5200"/>
              <a:buNone/>
              <a:defRPr sz="5200"/>
            </a:lvl1pPr>
            <a:lvl2pPr lvl="1" algn="ctr" rtl="0">
              <a:spcBef>
                <a:spcPts val="0"/>
              </a:spcBef>
              <a:spcAft>
                <a:spcPts val="0"/>
              </a:spcAft>
              <a:buSzPts val="5200"/>
              <a:buNone/>
              <a:defRPr sz="5200"/>
            </a:lvl2pPr>
            <a:lvl3pPr lvl="2" algn="ctr" rtl="0">
              <a:spcBef>
                <a:spcPts val="0"/>
              </a:spcBef>
              <a:spcAft>
                <a:spcPts val="0"/>
              </a:spcAft>
              <a:buSzPts val="5200"/>
              <a:buNone/>
              <a:defRPr sz="5200"/>
            </a:lvl3pPr>
            <a:lvl4pPr lvl="3" algn="ctr" rtl="0">
              <a:spcBef>
                <a:spcPts val="0"/>
              </a:spcBef>
              <a:spcAft>
                <a:spcPts val="0"/>
              </a:spcAft>
              <a:buSzPts val="5200"/>
              <a:buNone/>
              <a:defRPr sz="5200"/>
            </a:lvl4pPr>
            <a:lvl5pPr lvl="4" algn="ctr" rtl="0">
              <a:spcBef>
                <a:spcPts val="0"/>
              </a:spcBef>
              <a:spcAft>
                <a:spcPts val="0"/>
              </a:spcAft>
              <a:buSzPts val="5200"/>
              <a:buNone/>
              <a:defRPr sz="5200"/>
            </a:lvl5pPr>
            <a:lvl6pPr lvl="5" algn="ctr" rtl="0">
              <a:spcBef>
                <a:spcPts val="0"/>
              </a:spcBef>
              <a:spcAft>
                <a:spcPts val="0"/>
              </a:spcAft>
              <a:buSzPts val="5200"/>
              <a:buNone/>
              <a:defRPr sz="5200"/>
            </a:lvl6pPr>
            <a:lvl7pPr lvl="6" algn="ctr" rtl="0">
              <a:spcBef>
                <a:spcPts val="0"/>
              </a:spcBef>
              <a:spcAft>
                <a:spcPts val="0"/>
              </a:spcAft>
              <a:buSzPts val="5200"/>
              <a:buNone/>
              <a:defRPr sz="5200"/>
            </a:lvl7pPr>
            <a:lvl8pPr lvl="7" algn="ctr" rtl="0">
              <a:spcBef>
                <a:spcPts val="0"/>
              </a:spcBef>
              <a:spcAft>
                <a:spcPts val="0"/>
              </a:spcAft>
              <a:buSzPts val="5200"/>
              <a:buNone/>
              <a:defRPr sz="5200"/>
            </a:lvl8pPr>
            <a:lvl9pPr lvl="8" algn="ctr" rtl="0">
              <a:spcBef>
                <a:spcPts val="0"/>
              </a:spcBef>
              <a:spcAft>
                <a:spcPts val="0"/>
              </a:spcAft>
              <a:buSzPts val="5200"/>
              <a:buNone/>
              <a:defRPr sz="5200"/>
            </a:lvl9pPr>
          </a:lstStyle>
          <a:p>
            <a:endParaRPr/>
          </a:p>
        </p:txBody>
      </p:sp>
      <p:sp>
        <p:nvSpPr>
          <p:cNvPr id="155" name="Google Shape;155;p26"/>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56" name="Google Shape;156;p2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Page Light">
  <p:cSld name="TITLE_4">
    <p:bg>
      <p:bgPr>
        <a:solidFill>
          <a:schemeClr val="lt1"/>
        </a:solidFill>
        <a:effectLst/>
      </p:bgPr>
    </p:bg>
    <p:spTree>
      <p:nvGrpSpPr>
        <p:cNvPr id="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170"/>
        <p:cNvGrpSpPr/>
        <p:nvPr/>
      </p:nvGrpSpPr>
      <p:grpSpPr>
        <a:xfrm>
          <a:off x="0" y="0"/>
          <a:ext cx="0" cy="0"/>
          <a:chOff x="0" y="0"/>
          <a:chExt cx="0" cy="0"/>
        </a:xfrm>
      </p:grpSpPr>
      <p:sp>
        <p:nvSpPr>
          <p:cNvPr id="171" name="Google Shape;171;p29"/>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72" name="Google Shape;172;p29"/>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173" name="Google Shape;173;p29"/>
          <p:cNvPicPr preferRelativeResize="0"/>
          <p:nvPr/>
        </p:nvPicPr>
        <p:blipFill rotWithShape="1">
          <a:blip r:embed="rId2">
            <a:alphaModFix/>
          </a:blip>
          <a:srcRect/>
          <a:stretch/>
        </p:blipFill>
        <p:spPr>
          <a:xfrm rot="5400000">
            <a:off x="8312352" y="4301684"/>
            <a:ext cx="844843" cy="838800"/>
          </a:xfrm>
          <a:prstGeom prst="rect">
            <a:avLst/>
          </a:prstGeom>
          <a:noFill/>
          <a:ln>
            <a:noFill/>
          </a:ln>
        </p:spPr>
      </p:pic>
      <p:sp>
        <p:nvSpPr>
          <p:cNvPr id="174" name="Google Shape;174;p2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Section Header Dark 2">
  <p:cSld name="TITLE_2">
    <p:bg>
      <p:bgPr>
        <a:solidFill>
          <a:schemeClr val="accent1"/>
        </a:solidFill>
        <a:effectLst/>
      </p:bgPr>
    </p:bg>
    <p:spTree>
      <p:nvGrpSpPr>
        <p:cNvPr id="1" name="Shape 178"/>
        <p:cNvGrpSpPr/>
        <p:nvPr/>
      </p:nvGrpSpPr>
      <p:grpSpPr>
        <a:xfrm>
          <a:off x="0" y="0"/>
          <a:ext cx="0" cy="0"/>
          <a:chOff x="0" y="0"/>
          <a:chExt cx="0" cy="0"/>
        </a:xfrm>
      </p:grpSpPr>
      <p:sp>
        <p:nvSpPr>
          <p:cNvPr id="179" name="Google Shape;179;p30"/>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80" name="Google Shape;180;p30"/>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181" name="Google Shape;181;p30"/>
          <p:cNvPicPr preferRelativeResize="0"/>
          <p:nvPr/>
        </p:nvPicPr>
        <p:blipFill rotWithShape="1">
          <a:blip r:embed="rId2">
            <a:alphaModFix/>
          </a:blip>
          <a:srcRect/>
          <a:stretch/>
        </p:blipFill>
        <p:spPr>
          <a:xfrm rot="5400000">
            <a:off x="8312352" y="4301684"/>
            <a:ext cx="844843" cy="838800"/>
          </a:xfrm>
          <a:prstGeom prst="rect">
            <a:avLst/>
          </a:prstGeom>
          <a:noFill/>
          <a:ln>
            <a:noFill/>
          </a:ln>
        </p:spPr>
      </p:pic>
      <p:sp>
        <p:nvSpPr>
          <p:cNvPr id="182" name="Google Shape;182;p3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Section Header Light">
  <p:cSld name="TITLE_1">
    <p:bg>
      <p:bgPr>
        <a:solidFill>
          <a:schemeClr val="lt1"/>
        </a:solidFill>
        <a:effectLst/>
      </p:bgPr>
    </p:bg>
    <p:spTree>
      <p:nvGrpSpPr>
        <p:cNvPr id="1"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 name="Google Shape;188;p31"/>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89" name="Google Shape;189;p31"/>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190" name="Google Shape;190;p3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Dark 2">
  <p:cSld name="TITLE_2">
    <p:bg>
      <p:bgPr>
        <a:solidFill>
          <a:schemeClr val="accent1"/>
        </a:solidFill>
        <a:effectLst/>
      </p:bgPr>
    </p:bg>
    <p:spTree>
      <p:nvGrpSpPr>
        <p:cNvPr id="1" name="Shape 26"/>
        <p:cNvGrpSpPr/>
        <p:nvPr/>
      </p:nvGrpSpPr>
      <p:grpSpPr>
        <a:xfrm>
          <a:off x="0" y="0"/>
          <a:ext cx="0" cy="0"/>
          <a:chOff x="0" y="0"/>
          <a:chExt cx="0" cy="0"/>
        </a:xfrm>
      </p:grpSpPr>
      <p:sp>
        <p:nvSpPr>
          <p:cNvPr id="27" name="Google Shape;27;p4"/>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28" name="Google Shape;28;p4"/>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29" name="Google Shape;29;p4"/>
          <p:cNvPicPr preferRelativeResize="0"/>
          <p:nvPr/>
        </p:nvPicPr>
        <p:blipFill rotWithShape="1">
          <a:blip r:embed="rId2">
            <a:alphaModFix/>
          </a:blip>
          <a:srcRect/>
          <a:stretch/>
        </p:blipFill>
        <p:spPr>
          <a:xfrm rot="5400000">
            <a:off x="8312352" y="4301684"/>
            <a:ext cx="844843" cy="838800"/>
          </a:xfrm>
          <a:prstGeom prst="rect">
            <a:avLst/>
          </a:prstGeom>
          <a:noFill/>
          <a:ln>
            <a:noFill/>
          </a:ln>
        </p:spPr>
      </p:pic>
      <p:sp>
        <p:nvSpPr>
          <p:cNvPr id="30" name="Google Shape;30;p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F6F7FA"/>
        </a:solidFill>
        <a:effectLst/>
      </p:bgPr>
    </p:bg>
    <p:spTree>
      <p:nvGrpSpPr>
        <p:cNvPr id="1" name="Shape 192"/>
        <p:cNvGrpSpPr/>
        <p:nvPr/>
      </p:nvGrpSpPr>
      <p:grpSpPr>
        <a:xfrm>
          <a:off x="0" y="0"/>
          <a:ext cx="0" cy="0"/>
          <a:chOff x="0" y="0"/>
          <a:chExt cx="0" cy="0"/>
        </a:xfrm>
      </p:grpSpPr>
      <p:sp>
        <p:nvSpPr>
          <p:cNvPr id="193" name="Google Shape;193;p32"/>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 name="Google Shape;194;p32"/>
          <p:cNvSpPr txBox="1">
            <a:spLocks noGrp="1"/>
          </p:cNvSpPr>
          <p:nvPr>
            <p:ph type="title"/>
          </p:nvPr>
        </p:nvSpPr>
        <p:spPr>
          <a:xfrm>
            <a:off x="607150" y="2148722"/>
            <a:ext cx="8222100" cy="83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195" name="Google Shape;195;p3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197"/>
        <p:cNvGrpSpPr/>
        <p:nvPr/>
      </p:nvGrpSpPr>
      <p:grpSpPr>
        <a:xfrm>
          <a:off x="0" y="0"/>
          <a:ext cx="0" cy="0"/>
          <a:chOff x="0" y="0"/>
          <a:chExt cx="0" cy="0"/>
        </a:xfrm>
      </p:grpSpPr>
      <p:sp>
        <p:nvSpPr>
          <p:cNvPr id="198" name="Google Shape;198;p33"/>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 name="Google Shape;199;p33"/>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200" name="Google Shape;200;p3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2"/>
        <p:cNvGrpSpPr/>
        <p:nvPr/>
      </p:nvGrpSpPr>
      <p:grpSpPr>
        <a:xfrm>
          <a:off x="0" y="0"/>
          <a:ext cx="0" cy="0"/>
          <a:chOff x="0" y="0"/>
          <a:chExt cx="0" cy="0"/>
        </a:xfrm>
      </p:grpSpPr>
      <p:sp>
        <p:nvSpPr>
          <p:cNvPr id="203" name="Google Shape;203;p34"/>
          <p:cNvSpPr txBox="1">
            <a:spLocks noGrp="1"/>
          </p:cNvSpPr>
          <p:nvPr>
            <p:ph type="title"/>
          </p:nvPr>
        </p:nvSpPr>
        <p:spPr>
          <a:xfrm>
            <a:off x="311700" y="410000"/>
            <a:ext cx="66141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04" name="Google Shape;204;p34"/>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05" name="Google Shape;205;p34"/>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206" name="Google Shape;206;p3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 name="Google Shape;217;p3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18" name="Google Shape;218;p3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 name="Google Shape;220;p35"/>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22"/>
        <p:cNvGrpSpPr/>
        <p:nvPr/>
      </p:nvGrpSpPr>
      <p:grpSpPr>
        <a:xfrm>
          <a:off x="0" y="0"/>
          <a:ext cx="0" cy="0"/>
          <a:chOff x="0" y="0"/>
          <a:chExt cx="0" cy="0"/>
        </a:xfrm>
      </p:grpSpPr>
      <p:sp>
        <p:nvSpPr>
          <p:cNvPr id="223" name="Google Shape;223;p36"/>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224" name="Google Shape;224;p3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 name="Google Shape;228;p37"/>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229" name="Google Shape;229;p37"/>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230" name="Google Shape;230;p37"/>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231" name="Google Shape;231;p3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003778"/>
            </a:gs>
            <a:gs pos="100000">
              <a:srgbClr val="00183C"/>
            </a:gs>
          </a:gsLst>
          <a:lin ang="2700006" scaled="0"/>
        </a:gradFill>
        <a:effectLst/>
      </p:bgPr>
    </p:bg>
    <p:spTree>
      <p:nvGrpSpPr>
        <p:cNvPr id="1"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40" name="Google Shape;240;p38"/>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0"/>
              </a:spcBef>
              <a:spcAft>
                <a:spcPts val="0"/>
              </a:spcAft>
              <a:buClr>
                <a:schemeClr val="lt1"/>
              </a:buClr>
              <a:buSzPts val="1400"/>
              <a:buChar char="○"/>
              <a:defRPr>
                <a:solidFill>
                  <a:schemeClr val="lt1"/>
                </a:solidFill>
              </a:defRPr>
            </a:lvl2pPr>
            <a:lvl3pPr marL="1371600" lvl="2" indent="-317500" algn="ctr">
              <a:lnSpc>
                <a:spcPct val="115000"/>
              </a:lnSpc>
              <a:spcBef>
                <a:spcPts val="0"/>
              </a:spcBef>
              <a:spcAft>
                <a:spcPts val="0"/>
              </a:spcAft>
              <a:buClr>
                <a:schemeClr val="lt1"/>
              </a:buClr>
              <a:buSzPts val="1400"/>
              <a:buChar char="■"/>
              <a:defRPr>
                <a:solidFill>
                  <a:schemeClr val="lt1"/>
                </a:solidFill>
              </a:defRPr>
            </a:lvl3pPr>
            <a:lvl4pPr marL="1828800" lvl="3" indent="-317500" algn="ctr">
              <a:lnSpc>
                <a:spcPct val="115000"/>
              </a:lnSpc>
              <a:spcBef>
                <a:spcPts val="0"/>
              </a:spcBef>
              <a:spcAft>
                <a:spcPts val="0"/>
              </a:spcAft>
              <a:buClr>
                <a:schemeClr val="lt1"/>
              </a:buClr>
              <a:buSzPts val="1400"/>
              <a:buChar char="●"/>
              <a:defRPr>
                <a:solidFill>
                  <a:schemeClr val="lt1"/>
                </a:solidFill>
              </a:defRPr>
            </a:lvl4pPr>
            <a:lvl5pPr marL="2286000" lvl="4" indent="-317500" algn="ctr">
              <a:lnSpc>
                <a:spcPct val="115000"/>
              </a:lnSpc>
              <a:spcBef>
                <a:spcPts val="0"/>
              </a:spcBef>
              <a:spcAft>
                <a:spcPts val="0"/>
              </a:spcAft>
              <a:buClr>
                <a:schemeClr val="lt1"/>
              </a:buClr>
              <a:buSzPts val="1400"/>
              <a:buChar char="○"/>
              <a:defRPr>
                <a:solidFill>
                  <a:schemeClr val="lt1"/>
                </a:solidFill>
              </a:defRPr>
            </a:lvl5pPr>
            <a:lvl6pPr marL="2743200" lvl="5" indent="-317500" algn="ctr">
              <a:lnSpc>
                <a:spcPct val="115000"/>
              </a:lnSpc>
              <a:spcBef>
                <a:spcPts val="0"/>
              </a:spcBef>
              <a:spcAft>
                <a:spcPts val="0"/>
              </a:spcAft>
              <a:buClr>
                <a:schemeClr val="lt1"/>
              </a:buClr>
              <a:buSzPts val="1400"/>
              <a:buChar char="■"/>
              <a:defRPr>
                <a:solidFill>
                  <a:schemeClr val="lt1"/>
                </a:solidFill>
              </a:defRPr>
            </a:lvl6pPr>
            <a:lvl7pPr marL="3200400" lvl="6" indent="-317500" algn="ctr">
              <a:lnSpc>
                <a:spcPct val="115000"/>
              </a:lnSpc>
              <a:spcBef>
                <a:spcPts val="0"/>
              </a:spcBef>
              <a:spcAft>
                <a:spcPts val="0"/>
              </a:spcAft>
              <a:buClr>
                <a:schemeClr val="lt1"/>
              </a:buClr>
              <a:buSzPts val="1400"/>
              <a:buChar char="●"/>
              <a:defRPr>
                <a:solidFill>
                  <a:schemeClr val="lt1"/>
                </a:solidFill>
              </a:defRPr>
            </a:lvl7pPr>
            <a:lvl8pPr marL="3657600" lvl="7" indent="-317500" algn="ctr">
              <a:lnSpc>
                <a:spcPct val="115000"/>
              </a:lnSpc>
              <a:spcBef>
                <a:spcPts val="0"/>
              </a:spcBef>
              <a:spcAft>
                <a:spcPts val="0"/>
              </a:spcAft>
              <a:buClr>
                <a:schemeClr val="lt1"/>
              </a:buClr>
              <a:buSzPts val="1400"/>
              <a:buChar char="○"/>
              <a:defRPr>
                <a:solidFill>
                  <a:schemeClr val="lt1"/>
                </a:solidFill>
              </a:defRPr>
            </a:lvl8pPr>
            <a:lvl9pPr marL="4114800" lvl="8" indent="-317500" algn="ctr">
              <a:lnSpc>
                <a:spcPct val="115000"/>
              </a:lnSpc>
              <a:spcBef>
                <a:spcPts val="0"/>
              </a:spcBef>
              <a:spcAft>
                <a:spcPts val="0"/>
              </a:spcAft>
              <a:buClr>
                <a:schemeClr val="lt1"/>
              </a:buClr>
              <a:buSzPts val="1400"/>
              <a:buChar char="■"/>
              <a:defRPr>
                <a:solidFill>
                  <a:schemeClr val="lt1"/>
                </a:solidFill>
              </a:defRPr>
            </a:lvl9pPr>
          </a:lstStyle>
          <a:p>
            <a:endParaRPr/>
          </a:p>
        </p:txBody>
      </p:sp>
      <p:sp>
        <p:nvSpPr>
          <p:cNvPr id="242" name="Google Shape;242;p3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Big text with LF Image">
  <p:cSld name="BIG_NUMBER_1">
    <p:bg>
      <p:bgPr>
        <a:gradFill>
          <a:gsLst>
            <a:gs pos="0">
              <a:srgbClr val="003778"/>
            </a:gs>
            <a:gs pos="100000">
              <a:srgbClr val="00183C"/>
            </a:gs>
          </a:gsLst>
          <a:lin ang="2700006" scaled="0"/>
        </a:gradFill>
        <a:effectLst/>
      </p:bgPr>
    </p:bg>
    <p:spTree>
      <p:nvGrpSpPr>
        <p:cNvPr id="1"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250" name="Google Shape;250;p39"/>
          <p:cNvSpPr txBox="1">
            <a:spLocks noGrp="1"/>
          </p:cNvSpPr>
          <p:nvPr>
            <p:ph type="title" hasCustomPrompt="1"/>
          </p:nvPr>
        </p:nvSpPr>
        <p:spPr>
          <a:xfrm>
            <a:off x="311700" y="1102894"/>
            <a:ext cx="8520600" cy="28074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12000"/>
              <a:buNone/>
              <a:defRPr sz="12000">
                <a:solidFill>
                  <a:schemeClr val="lt1"/>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a:stretch/>
        </p:blipFill>
        <p:spPr>
          <a:xfrm>
            <a:off x="8460425" y="301096"/>
            <a:ext cx="286575" cy="429875"/>
          </a:xfrm>
          <a:prstGeom prst="rect">
            <a:avLst/>
          </a:prstGeom>
          <a:noFill/>
          <a:ln>
            <a:noFill/>
          </a:ln>
        </p:spPr>
      </p:pic>
      <p:pic>
        <p:nvPicPr>
          <p:cNvPr id="253" name="Google Shape;253;p39" descr="A picture containing thing&#10;&#10;Description generated with high confidence"/>
          <p:cNvPicPr preferRelativeResize="0"/>
          <p:nvPr/>
        </p:nvPicPr>
        <p:blipFill rotWithShape="1">
          <a:blip r:embed="rId3">
            <a:alphaModFix/>
          </a:blip>
          <a:srcRect/>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54"/>
        <p:cNvGrpSpPr/>
        <p:nvPr/>
      </p:nvGrpSpPr>
      <p:grpSpPr>
        <a:xfrm>
          <a:off x="0" y="0"/>
          <a:ext cx="0" cy="0"/>
          <a:chOff x="0" y="0"/>
          <a:chExt cx="0" cy="0"/>
        </a:xfrm>
      </p:grpSpPr>
      <p:sp>
        <p:nvSpPr>
          <p:cNvPr id="255" name="Google Shape;255;p4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Title Page Dark" type="title">
  <p:cSld name="TITLE">
    <p:bg>
      <p:bgPr>
        <a:gradFill>
          <a:gsLst>
            <a:gs pos="0">
              <a:srgbClr val="003778"/>
            </a:gs>
            <a:gs pos="100000">
              <a:srgbClr val="00183C"/>
            </a:gs>
          </a:gsLst>
          <a:lin ang="2700006" scaled="0"/>
        </a:gradFill>
        <a:effectLst/>
      </p:bgPr>
    </p:bg>
    <p:spTree>
      <p:nvGrpSpPr>
        <p:cNvPr id="1"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Light">
  <p:cSld name="TITLE_1">
    <p:bg>
      <p:bgPr>
        <a:solidFill>
          <a:schemeClr val="lt1"/>
        </a:solidFill>
        <a:effectLst/>
      </p:bgPr>
    </p:bg>
    <p:spTree>
      <p:nvGrpSpPr>
        <p:cNvPr id="1"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 name="Google Shape;36;p5"/>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7" name="Google Shape;37;p5"/>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8" name="Google Shape;38;p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66"/>
        <p:cNvGrpSpPr/>
        <p:nvPr/>
      </p:nvGrpSpPr>
      <p:grpSpPr>
        <a:xfrm>
          <a:off x="0" y="0"/>
          <a:ext cx="0" cy="0"/>
          <a:chOff x="0" y="0"/>
          <a:chExt cx="0" cy="0"/>
        </a:xfrm>
      </p:grpSpPr>
      <p:sp>
        <p:nvSpPr>
          <p:cNvPr id="267" name="Google Shape;267;p42"/>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268" name="Google Shape;268;p4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269"/>
        <p:cNvGrpSpPr/>
        <p:nvPr/>
      </p:nvGrpSpPr>
      <p:grpSpPr>
        <a:xfrm>
          <a:off x="0" y="0"/>
          <a:ext cx="0" cy="0"/>
          <a:chOff x="0" y="0"/>
          <a:chExt cx="0" cy="0"/>
        </a:xfrm>
      </p:grpSpPr>
      <p:sp>
        <p:nvSpPr>
          <p:cNvPr id="270" name="Google Shape;270;p43"/>
          <p:cNvSpPr txBox="1">
            <a:spLocks noGrp="1"/>
          </p:cNvSpPr>
          <p:nvPr>
            <p:ph type="title"/>
          </p:nvPr>
        </p:nvSpPr>
        <p:spPr>
          <a:xfrm>
            <a:off x="342900" y="685800"/>
            <a:ext cx="8435400" cy="37719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3000"/>
              <a:buFont typeface="Century Gothic"/>
              <a:buNone/>
              <a:defRPr sz="3000" b="0" i="0" cap="none">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271" name="Google Shape;271;p43"/>
          <p:cNvSpPr txBox="1">
            <a:spLocks noGrp="1"/>
          </p:cNvSpPr>
          <p:nvPr>
            <p:ph type="sldNum" idx="12"/>
          </p:nvPr>
        </p:nvSpPr>
        <p:spPr>
          <a:xfrm>
            <a:off x="8472450" y="4823786"/>
            <a:ext cx="548700" cy="2307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272"/>
        <p:cNvGrpSpPr/>
        <p:nvPr/>
      </p:nvGrpSpPr>
      <p:grpSpPr>
        <a:xfrm>
          <a:off x="0" y="0"/>
          <a:ext cx="0" cy="0"/>
          <a:chOff x="0" y="0"/>
          <a:chExt cx="0" cy="0"/>
        </a:xfrm>
      </p:grpSpPr>
      <p:sp>
        <p:nvSpPr>
          <p:cNvPr id="273" name="Google Shape;273;p44"/>
          <p:cNvSpPr>
            <a:spLocks noGrp="1"/>
          </p:cNvSpPr>
          <p:nvPr>
            <p:ph type="pic" idx="2"/>
          </p:nvPr>
        </p:nvSpPr>
        <p:spPr>
          <a:xfrm>
            <a:off x="4572000" y="0"/>
            <a:ext cx="4572000" cy="5143500"/>
          </a:xfrm>
          <a:prstGeom prst="rect">
            <a:avLst/>
          </a:prstGeom>
          <a:solidFill>
            <a:srgbClr val="7F7F7F"/>
          </a:solidFill>
          <a:ln>
            <a:noFill/>
          </a:ln>
        </p:spPr>
      </p:sp>
      <p:sp>
        <p:nvSpPr>
          <p:cNvPr id="274" name="Google Shape;274;p44"/>
          <p:cNvSpPr txBox="1">
            <a:spLocks noGrp="1"/>
          </p:cNvSpPr>
          <p:nvPr>
            <p:ph type="body" idx="1"/>
          </p:nvPr>
        </p:nvSpPr>
        <p:spPr>
          <a:xfrm>
            <a:off x="5143500" y="342900"/>
            <a:ext cx="3429000" cy="4499400"/>
          </a:xfrm>
          <a:prstGeom prst="rect">
            <a:avLst/>
          </a:prstGeom>
          <a:noFill/>
          <a:ln>
            <a:noFill/>
          </a:ln>
        </p:spPr>
        <p:txBody>
          <a:bodyPr spcFirstLastPara="1" wrap="square" lIns="0" tIns="0" rIns="0" bIns="0" anchor="ctr" anchorCtr="0">
            <a:noAutofit/>
          </a:bodyPr>
          <a:lstStyle>
            <a:lvl1pPr marL="457200" lvl="0" indent="-342900" algn="l" rtl="0">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275" name="Google Shape;275;p44"/>
          <p:cNvSpPr txBox="1">
            <a:spLocks noGrp="1"/>
          </p:cNvSpPr>
          <p:nvPr>
            <p:ph type="body" idx="3"/>
          </p:nvPr>
        </p:nvSpPr>
        <p:spPr>
          <a:xfrm>
            <a:off x="960459" y="342900"/>
            <a:ext cx="2571900" cy="4499400"/>
          </a:xfrm>
          <a:prstGeom prst="rect">
            <a:avLst/>
          </a:prstGeom>
          <a:noFill/>
          <a:ln>
            <a:noFill/>
          </a:ln>
        </p:spPr>
        <p:txBody>
          <a:bodyPr spcFirstLastPara="1" wrap="square" lIns="0" tIns="0" rIns="0" bIns="0" anchor="ctr" anchorCtr="0">
            <a:noAutofit/>
          </a:bodyPr>
          <a:lstStyle>
            <a:lvl1pPr marL="457200" lvl="0" indent="-342900" algn="l" rtl="0">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276"/>
        <p:cNvGrpSpPr/>
        <p:nvPr/>
      </p:nvGrpSpPr>
      <p:grpSpPr>
        <a:xfrm>
          <a:off x="0" y="0"/>
          <a:ext cx="0" cy="0"/>
          <a:chOff x="0" y="0"/>
          <a:chExt cx="0" cy="0"/>
        </a:xfrm>
      </p:grpSpPr>
      <p:sp>
        <p:nvSpPr>
          <p:cNvPr id="277" name="Google Shape;277;p4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278" name="Google Shape;278;p45"/>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281"/>
        <p:cNvGrpSpPr/>
        <p:nvPr/>
      </p:nvGrpSpPr>
      <p:grpSpPr>
        <a:xfrm>
          <a:off x="0" y="0"/>
          <a:ext cx="0" cy="0"/>
          <a:chOff x="0" y="0"/>
          <a:chExt cx="0" cy="0"/>
        </a:xfrm>
      </p:grpSpPr>
      <p:sp>
        <p:nvSpPr>
          <p:cNvPr id="282" name="Google Shape;282;p46"/>
          <p:cNvSpPr>
            <a:spLocks noGrp="1"/>
          </p:cNvSpPr>
          <p:nvPr>
            <p:ph type="pic" idx="2"/>
          </p:nvPr>
        </p:nvSpPr>
        <p:spPr>
          <a:xfrm>
            <a:off x="4572000" y="0"/>
            <a:ext cx="4572000" cy="5143500"/>
          </a:xfrm>
          <a:prstGeom prst="rect">
            <a:avLst/>
          </a:prstGeom>
          <a:solidFill>
            <a:srgbClr val="7F7F7F"/>
          </a:solidFill>
          <a:ln>
            <a:noFill/>
          </a:ln>
        </p:spPr>
      </p:sp>
      <p:sp>
        <p:nvSpPr>
          <p:cNvPr id="283" name="Google Shape;283;p46"/>
          <p:cNvSpPr txBox="1">
            <a:spLocks noGrp="1"/>
          </p:cNvSpPr>
          <p:nvPr>
            <p:ph type="body" idx="1"/>
          </p:nvPr>
        </p:nvSpPr>
        <p:spPr>
          <a:xfrm>
            <a:off x="342899" y="1440180"/>
            <a:ext cx="3876000" cy="33948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900"/>
              </a:spcBef>
              <a:spcAft>
                <a:spcPts val="0"/>
              </a:spcAft>
              <a:buClr>
                <a:schemeClr val="lt1"/>
              </a:buClr>
              <a:buSzPts val="1800"/>
              <a:buChar char="•"/>
              <a:defRPr>
                <a:solidFill>
                  <a:schemeClr val="lt1"/>
                </a:solidFill>
              </a:defRPr>
            </a:lvl1pPr>
            <a:lvl2pPr marL="914400" lvl="1" indent="-323850" algn="l" rtl="0">
              <a:lnSpc>
                <a:spcPct val="100000"/>
              </a:lnSpc>
              <a:spcBef>
                <a:spcPts val="900"/>
              </a:spcBef>
              <a:spcAft>
                <a:spcPts val="0"/>
              </a:spcAft>
              <a:buClr>
                <a:schemeClr val="lt1"/>
              </a:buClr>
              <a:buSzPts val="1500"/>
              <a:buChar char="•"/>
              <a:defRPr>
                <a:solidFill>
                  <a:schemeClr val="lt1"/>
                </a:solidFill>
              </a:defRPr>
            </a:lvl2pPr>
            <a:lvl3pPr marL="1371600" lvl="2" indent="-323850" algn="l" rtl="0">
              <a:lnSpc>
                <a:spcPct val="100000"/>
              </a:lnSpc>
              <a:spcBef>
                <a:spcPts val="900"/>
              </a:spcBef>
              <a:spcAft>
                <a:spcPts val="0"/>
              </a:spcAft>
              <a:buClr>
                <a:schemeClr val="lt1"/>
              </a:buClr>
              <a:buSzPts val="1500"/>
              <a:buChar char="•"/>
              <a:defRPr>
                <a:solidFill>
                  <a:schemeClr val="lt1"/>
                </a:solidFill>
              </a:defRPr>
            </a:lvl3pPr>
            <a:lvl4pPr marL="1828800" lvl="3" indent="-323850" algn="l" rtl="0">
              <a:lnSpc>
                <a:spcPct val="100000"/>
              </a:lnSpc>
              <a:spcBef>
                <a:spcPts val="900"/>
              </a:spcBef>
              <a:spcAft>
                <a:spcPts val="0"/>
              </a:spcAft>
              <a:buClr>
                <a:schemeClr val="lt1"/>
              </a:buClr>
              <a:buSzPts val="1500"/>
              <a:buChar char="•"/>
              <a:defRPr>
                <a:solidFill>
                  <a:schemeClr val="lt1"/>
                </a:solidFill>
              </a:defRPr>
            </a:lvl4pPr>
            <a:lvl5pPr marL="2286000" lvl="4" indent="-323850" algn="l" rtl="0">
              <a:lnSpc>
                <a:spcPct val="100000"/>
              </a:lnSpc>
              <a:spcBef>
                <a:spcPts val="900"/>
              </a:spcBef>
              <a:spcAft>
                <a:spcPts val="0"/>
              </a:spcAft>
              <a:buClr>
                <a:schemeClr val="lt1"/>
              </a:buClr>
              <a:buSzPts val="1500"/>
              <a:buChar char="•"/>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84" name="Google Shape;284;p46"/>
          <p:cNvSpPr txBox="1">
            <a:spLocks noGrp="1"/>
          </p:cNvSpPr>
          <p:nvPr>
            <p:ph type="title"/>
          </p:nvPr>
        </p:nvSpPr>
        <p:spPr>
          <a:xfrm>
            <a:off x="342900" y="342900"/>
            <a:ext cx="3876000" cy="9600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Project Overview">
  <p:cSld name="OBJECT_1">
    <p:bg>
      <p:bgPr>
        <a:gradFill>
          <a:gsLst>
            <a:gs pos="0">
              <a:srgbClr val="42B0FF"/>
            </a:gs>
            <a:gs pos="100000">
              <a:srgbClr val="076EB8"/>
            </a:gs>
          </a:gsLst>
          <a:lin ang="13500032" scaled="0"/>
        </a:gradFill>
        <a:effectLst/>
      </p:bgPr>
    </p:bg>
    <p:spTree>
      <p:nvGrpSpPr>
        <p:cNvPr id="1"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287" name="Google Shape;287;p47"/>
          <p:cNvSpPr txBox="1">
            <a:spLocks noGrp="1"/>
          </p:cNvSpPr>
          <p:nvPr>
            <p:ph type="body" idx="1"/>
          </p:nvPr>
        </p:nvSpPr>
        <p:spPr>
          <a:xfrm>
            <a:off x="462713" y="1135388"/>
            <a:ext cx="4811100" cy="3327300"/>
          </a:xfrm>
          <a:prstGeom prst="rect">
            <a:avLst/>
          </a:prstGeom>
          <a:noFill/>
          <a:ln>
            <a:noFill/>
          </a:ln>
        </p:spPr>
        <p:txBody>
          <a:bodyPr spcFirstLastPara="1" wrap="square" lIns="0" tIns="0" rIns="0" bIns="0" anchor="t" anchorCtr="0">
            <a:normAutofit/>
          </a:bodyPr>
          <a:lstStyle>
            <a:lvl1pPr marL="457200" lvl="0" indent="-342900" algn="l" rtl="0">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marL="914400" lvl="1"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marL="1371600" lvl="2"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marL="1828800" lvl="3"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marL="2286000" lvl="4"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288" name="Google Shape;288;p47"/>
          <p:cNvSpPr txBox="1">
            <a:spLocks noGrp="1"/>
          </p:cNvSpPr>
          <p:nvPr>
            <p:ph type="title"/>
          </p:nvPr>
        </p:nvSpPr>
        <p:spPr>
          <a:xfrm>
            <a:off x="3065625" y="110588"/>
            <a:ext cx="6078300" cy="807900"/>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lt1"/>
              </a:buClr>
              <a:buSzPts val="3000"/>
              <a:buNone/>
              <a:defRPr sz="3000" i="0" u="none" strike="noStrike" cap="none">
                <a:solidFill>
                  <a:schemeClr val="lt1"/>
                </a:solidFill>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289" name="Google Shape;289;p47"/>
          <p:cNvSpPr>
            <a:spLocks noGrp="1"/>
          </p:cNvSpPr>
          <p:nvPr>
            <p:ph type="pic" idx="2"/>
          </p:nvPr>
        </p:nvSpPr>
        <p:spPr>
          <a:xfrm>
            <a:off x="-5" y="-37"/>
            <a:ext cx="2786400" cy="1025700"/>
          </a:xfrm>
          <a:prstGeom prst="rect">
            <a:avLst/>
          </a:prstGeom>
          <a:noFill/>
          <a:ln>
            <a:noFill/>
          </a:ln>
        </p:spPr>
      </p:sp>
      <p:sp>
        <p:nvSpPr>
          <p:cNvPr id="290" name="Google Shape;290;p47"/>
          <p:cNvSpPr>
            <a:spLocks noGrp="1"/>
          </p:cNvSpPr>
          <p:nvPr>
            <p:ph type="pic" idx="3"/>
          </p:nvPr>
        </p:nvSpPr>
        <p:spPr>
          <a:xfrm>
            <a:off x="5465475" y="1135388"/>
            <a:ext cx="3483900" cy="2273700"/>
          </a:xfrm>
          <a:prstGeom prst="rect">
            <a:avLst/>
          </a:prstGeom>
          <a:noFill/>
          <a:ln>
            <a:noFill/>
          </a:ln>
        </p:spPr>
      </p:sp>
      <p:sp>
        <p:nvSpPr>
          <p:cNvPr id="291" name="Google Shape;291;p47"/>
          <p:cNvSpPr txBox="1">
            <a:spLocks noGrp="1"/>
          </p:cNvSpPr>
          <p:nvPr>
            <p:ph type="subTitle" idx="4"/>
          </p:nvPr>
        </p:nvSpPr>
        <p:spPr>
          <a:xfrm>
            <a:off x="5465475" y="3458963"/>
            <a:ext cx="3483900" cy="371100"/>
          </a:xfrm>
          <a:prstGeom prst="rect">
            <a:avLst/>
          </a:prstGeom>
          <a:noFill/>
          <a:ln>
            <a:noFill/>
          </a:ln>
        </p:spPr>
        <p:txBody>
          <a:bodyPr spcFirstLastPara="1" wrap="square" lIns="91525" tIns="91525" rIns="91525" bIns="91525" anchor="ctr" anchorCtr="0">
            <a:noAutofit/>
          </a:bodyPr>
          <a:lstStyle>
            <a:lvl1pPr lvl="0" algn="ctr" rtl="0">
              <a:lnSpc>
                <a:spcPct val="150000"/>
              </a:lnSpc>
              <a:spcBef>
                <a:spcPts val="0"/>
              </a:spcBef>
              <a:spcAft>
                <a:spcPts val="0"/>
              </a:spcAft>
              <a:buSzPts val="1100"/>
              <a:buNone/>
              <a:defRPr sz="1100"/>
            </a:lvl1pPr>
            <a:lvl2pPr lvl="1" algn="ctr" rtl="0">
              <a:lnSpc>
                <a:spcPct val="150000"/>
              </a:lnSpc>
              <a:spcBef>
                <a:spcPts val="0"/>
              </a:spcBef>
              <a:spcAft>
                <a:spcPts val="0"/>
              </a:spcAft>
              <a:buSzPts val="700"/>
              <a:buNone/>
              <a:defRPr sz="700"/>
            </a:lvl2pPr>
            <a:lvl3pPr lvl="2" algn="ctr" rtl="0">
              <a:lnSpc>
                <a:spcPct val="150000"/>
              </a:lnSpc>
              <a:spcBef>
                <a:spcPts val="0"/>
              </a:spcBef>
              <a:spcAft>
                <a:spcPts val="0"/>
              </a:spcAft>
              <a:buSzPts val="700"/>
              <a:buNone/>
              <a:defRPr sz="700"/>
            </a:lvl3pPr>
            <a:lvl4pPr lvl="3" algn="ctr" rtl="0">
              <a:lnSpc>
                <a:spcPct val="150000"/>
              </a:lnSpc>
              <a:spcBef>
                <a:spcPts val="0"/>
              </a:spcBef>
              <a:spcAft>
                <a:spcPts val="0"/>
              </a:spcAft>
              <a:buSzPts val="700"/>
              <a:buNone/>
              <a:defRPr sz="700"/>
            </a:lvl4pPr>
            <a:lvl5pPr lvl="4" algn="ctr" rtl="0">
              <a:lnSpc>
                <a:spcPct val="150000"/>
              </a:lnSpc>
              <a:spcBef>
                <a:spcPts val="0"/>
              </a:spcBef>
              <a:spcAft>
                <a:spcPts val="0"/>
              </a:spcAft>
              <a:buSzPts val="700"/>
              <a:buNone/>
              <a:defRPr sz="700"/>
            </a:lvl5pPr>
            <a:lvl6pPr lvl="5" algn="ctr" rtl="0">
              <a:lnSpc>
                <a:spcPct val="150000"/>
              </a:lnSpc>
              <a:spcBef>
                <a:spcPts val="0"/>
              </a:spcBef>
              <a:spcAft>
                <a:spcPts val="0"/>
              </a:spcAft>
              <a:buSzPts val="700"/>
              <a:buNone/>
              <a:defRPr sz="700"/>
            </a:lvl6pPr>
            <a:lvl7pPr lvl="6" algn="ctr" rtl="0">
              <a:lnSpc>
                <a:spcPct val="150000"/>
              </a:lnSpc>
              <a:spcBef>
                <a:spcPts val="0"/>
              </a:spcBef>
              <a:spcAft>
                <a:spcPts val="0"/>
              </a:spcAft>
              <a:buSzPts val="700"/>
              <a:buNone/>
              <a:defRPr sz="700"/>
            </a:lvl7pPr>
            <a:lvl8pPr lvl="7" algn="ctr" rtl="0">
              <a:lnSpc>
                <a:spcPct val="150000"/>
              </a:lnSpc>
              <a:spcBef>
                <a:spcPts val="0"/>
              </a:spcBef>
              <a:spcAft>
                <a:spcPts val="0"/>
              </a:spcAft>
              <a:buSzPts val="700"/>
              <a:buNone/>
              <a:defRPr sz="700"/>
            </a:lvl8pPr>
            <a:lvl9pPr lvl="8" algn="ctr" rtl="0">
              <a:lnSpc>
                <a:spcPct val="115000"/>
              </a:lnSpc>
              <a:spcBef>
                <a:spcPts val="0"/>
              </a:spcBef>
              <a:spcAft>
                <a:spcPts val="1600"/>
              </a:spcAft>
              <a:buSzPts val="700"/>
              <a:buNone/>
              <a:defRPr sz="700"/>
            </a:lvl9pPr>
          </a:lstStyle>
          <a:p>
            <a:endParaRPr/>
          </a:p>
        </p:txBody>
      </p:sp>
      <p:sp>
        <p:nvSpPr>
          <p:cNvPr id="292" name="Google Shape;292;p47"/>
          <p:cNvSpPr txBox="1">
            <a:spLocks noGrp="1"/>
          </p:cNvSpPr>
          <p:nvPr>
            <p:ph type="subTitle" idx="5"/>
          </p:nvPr>
        </p:nvSpPr>
        <p:spPr>
          <a:xfrm>
            <a:off x="5465475" y="3879956"/>
            <a:ext cx="3483900" cy="371100"/>
          </a:xfrm>
          <a:prstGeom prst="rect">
            <a:avLst/>
          </a:prstGeom>
          <a:solidFill>
            <a:srgbClr val="009ADE"/>
          </a:solidFill>
          <a:ln>
            <a:noFill/>
          </a:ln>
        </p:spPr>
        <p:txBody>
          <a:bodyPr spcFirstLastPara="1" wrap="square" lIns="91525" tIns="91525" rIns="91525" bIns="91525" anchor="ctr" anchorCtr="0">
            <a:noAutofit/>
          </a:bodyPr>
          <a:lstStyle>
            <a:lvl1pPr lvl="0" algn="ctr" rtl="0">
              <a:lnSpc>
                <a:spcPct val="115000"/>
              </a:lnSpc>
              <a:spcBef>
                <a:spcPts val="0"/>
              </a:spcBef>
              <a:spcAft>
                <a:spcPts val="0"/>
              </a:spcAft>
              <a:buSzPts val="1100"/>
              <a:buFont typeface="Roboto Slab"/>
              <a:buNone/>
              <a:defRPr sz="1100" b="1">
                <a:latin typeface="Roboto Slab"/>
                <a:ea typeface="Roboto Slab"/>
                <a:cs typeface="Roboto Slab"/>
                <a:sym typeface="Roboto Slab"/>
              </a:defRPr>
            </a:lvl1pPr>
            <a:lvl2pPr lvl="1"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2pPr>
            <a:lvl3pPr lvl="2"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3pPr>
            <a:lvl4pPr lvl="3"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4pPr>
            <a:lvl5pPr lvl="4"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5pPr>
            <a:lvl6pPr lvl="5"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6pPr>
            <a:lvl7pPr lvl="6"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7pPr>
            <a:lvl8pPr lvl="7"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8pPr>
            <a:lvl9pPr lvl="8" algn="ctr" rtl="0">
              <a:lnSpc>
                <a:spcPct val="115000"/>
              </a:lnSpc>
              <a:spcBef>
                <a:spcPts val="0"/>
              </a:spcBef>
              <a:spcAft>
                <a:spcPts val="1600"/>
              </a:spcAft>
              <a:buSzPts val="700"/>
              <a:buFont typeface="Roboto Slab"/>
              <a:buNone/>
              <a:defRPr sz="700" b="1">
                <a:latin typeface="Roboto Slab"/>
                <a:ea typeface="Roboto Slab"/>
                <a:cs typeface="Roboto Slab"/>
                <a:sym typeface="Roboto Slab"/>
              </a:defRPr>
            </a:lvl9pPr>
          </a:lstStyle>
          <a:p>
            <a:endParaRPr/>
          </a:p>
        </p:txBody>
      </p:sp>
      <p:sp>
        <p:nvSpPr>
          <p:cNvPr id="293" name="Google Shape;293;p47"/>
          <p:cNvSpPr txBox="1">
            <a:spLocks noGrp="1"/>
          </p:cNvSpPr>
          <p:nvPr>
            <p:ph type="subTitle" idx="6"/>
          </p:nvPr>
        </p:nvSpPr>
        <p:spPr>
          <a:xfrm>
            <a:off x="5465475" y="4300950"/>
            <a:ext cx="3483900" cy="371100"/>
          </a:xfrm>
          <a:prstGeom prst="rect">
            <a:avLst/>
          </a:prstGeom>
          <a:solidFill>
            <a:srgbClr val="003764"/>
          </a:solidFill>
          <a:ln>
            <a:noFill/>
          </a:ln>
        </p:spPr>
        <p:txBody>
          <a:bodyPr spcFirstLastPara="1" wrap="square" lIns="91525" tIns="91525" rIns="91525" bIns="91525" anchor="ctr" anchorCtr="0">
            <a:noAutofit/>
          </a:bodyPr>
          <a:lstStyle>
            <a:lvl1pPr lvl="0" algn="ctr" rtl="0">
              <a:lnSpc>
                <a:spcPct val="115000"/>
              </a:lnSpc>
              <a:spcBef>
                <a:spcPts val="0"/>
              </a:spcBef>
              <a:spcAft>
                <a:spcPts val="0"/>
              </a:spcAft>
              <a:buClr>
                <a:schemeClr val="lt1"/>
              </a:buClr>
              <a:buSzPts val="1100"/>
              <a:buFont typeface="Roboto Slab"/>
              <a:buNone/>
              <a:defRPr sz="1100" b="1">
                <a:solidFill>
                  <a:schemeClr val="lt1"/>
                </a:solidFill>
                <a:latin typeface="Roboto Slab"/>
                <a:ea typeface="Roboto Slab"/>
                <a:cs typeface="Roboto Slab"/>
                <a:sym typeface="Roboto Slab"/>
              </a:defRPr>
            </a:lvl1pPr>
            <a:lvl2pPr lvl="1"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2pPr>
            <a:lvl3pPr lvl="2"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3pPr>
            <a:lvl4pPr lvl="3"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4pPr>
            <a:lvl5pPr lvl="4"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5pPr>
            <a:lvl6pPr lvl="5"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6pPr>
            <a:lvl7pPr lvl="6"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7pPr>
            <a:lvl8pPr lvl="7"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8pPr>
            <a:lvl9pPr lvl="8" algn="ctr" rtl="0">
              <a:lnSpc>
                <a:spcPct val="115000"/>
              </a:lnSpc>
              <a:spcBef>
                <a:spcPts val="0"/>
              </a:spcBef>
              <a:spcAft>
                <a:spcPts val="1600"/>
              </a:spcAft>
              <a:buClr>
                <a:schemeClr val="lt1"/>
              </a:buClr>
              <a:buSzPts val="700"/>
              <a:buFont typeface="Montserrat"/>
              <a:buNone/>
              <a:defRPr sz="700" b="1">
                <a:solidFill>
                  <a:schemeClr val="lt1"/>
                </a:solidFill>
                <a:latin typeface="Montserrat"/>
                <a:ea typeface="Montserrat"/>
                <a:cs typeface="Montserrat"/>
                <a:sym typeface="Montserrat"/>
              </a:defRPr>
            </a:lvl9pPr>
          </a:lstStyle>
          <a:p>
            <a:endParaRPr/>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295"/>
        <p:cNvGrpSpPr/>
        <p:nvPr/>
      </p:nvGrpSpPr>
      <p:grpSpPr>
        <a:xfrm>
          <a:off x="0" y="0"/>
          <a:ext cx="0" cy="0"/>
          <a:chOff x="0" y="0"/>
          <a:chExt cx="0" cy="0"/>
        </a:xfrm>
      </p:grpSpPr>
      <p:sp>
        <p:nvSpPr>
          <p:cNvPr id="296" name="Google Shape;296;p48"/>
          <p:cNvSpPr>
            <a:spLocks noGrp="1"/>
          </p:cNvSpPr>
          <p:nvPr>
            <p:ph type="pic" idx="2"/>
          </p:nvPr>
        </p:nvSpPr>
        <p:spPr>
          <a:xfrm>
            <a:off x="0" y="0"/>
            <a:ext cx="9144000" cy="5143500"/>
          </a:xfrm>
          <a:prstGeom prst="rect">
            <a:avLst/>
          </a:prstGeom>
          <a:noFill/>
          <a:ln>
            <a:noFill/>
          </a:ln>
        </p:spPr>
      </p:sp>
      <p:sp>
        <p:nvSpPr>
          <p:cNvPr id="297" name="Google Shape;297;p48"/>
          <p:cNvSpPr txBox="1">
            <a:spLocks noGrp="1"/>
          </p:cNvSpPr>
          <p:nvPr>
            <p:ph type="title"/>
          </p:nvPr>
        </p:nvSpPr>
        <p:spPr>
          <a:xfrm>
            <a:off x="342900" y="685800"/>
            <a:ext cx="8435400" cy="37719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3000"/>
              <a:buFont typeface="Century Gothic"/>
              <a:buNone/>
              <a:defRPr sz="30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Statement 1">
  <p:cSld name="Statement 1">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p49"/>
          <p:cNvSpPr txBox="1">
            <a:spLocks noGrp="1"/>
          </p:cNvSpPr>
          <p:nvPr>
            <p:ph type="title"/>
          </p:nvPr>
        </p:nvSpPr>
        <p:spPr>
          <a:xfrm>
            <a:off x="342900" y="3264932"/>
            <a:ext cx="8435400" cy="15771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3000"/>
              <a:buFont typeface="Century Gothic"/>
              <a:buNone/>
              <a:defRPr sz="30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Single Block">
  <p:cSld name="OBJECT_2">
    <p:bg>
      <p:bgPr>
        <a:solidFill>
          <a:schemeClr val="lt1"/>
        </a:solidFill>
        <a:effectLst/>
      </p:bgPr>
    </p:bg>
    <p:spTree>
      <p:nvGrpSpPr>
        <p:cNvPr id="1" name="Shape 300"/>
        <p:cNvGrpSpPr/>
        <p:nvPr/>
      </p:nvGrpSpPr>
      <p:grpSpPr>
        <a:xfrm>
          <a:off x="0" y="0"/>
          <a:ext cx="0" cy="0"/>
          <a:chOff x="0" y="0"/>
          <a:chExt cx="0" cy="0"/>
        </a:xfrm>
      </p:grpSpPr>
      <p:sp>
        <p:nvSpPr>
          <p:cNvPr id="301" name="Google Shape;301;p50"/>
          <p:cNvSpPr txBox="1">
            <a:spLocks noGrp="1"/>
          </p:cNvSpPr>
          <p:nvPr>
            <p:ph type="title"/>
          </p:nvPr>
        </p:nvSpPr>
        <p:spPr>
          <a:xfrm>
            <a:off x="462713" y="375953"/>
            <a:ext cx="8155200" cy="468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2700"/>
              <a:buFont typeface="Century Gothic"/>
              <a:buNone/>
              <a:defRPr sz="27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302" name="Google Shape;302;p50"/>
          <p:cNvSpPr txBox="1">
            <a:spLocks noGrp="1"/>
          </p:cNvSpPr>
          <p:nvPr>
            <p:ph type="body" idx="1"/>
          </p:nvPr>
        </p:nvSpPr>
        <p:spPr>
          <a:xfrm>
            <a:off x="462710" y="1040130"/>
            <a:ext cx="8155200" cy="33273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rgbClr val="434343"/>
              </a:buClr>
              <a:buSzPts val="1400"/>
              <a:buChar char="•"/>
              <a:defRPr/>
            </a:lvl6pPr>
            <a:lvl7pPr marL="3200400" lvl="6" indent="-317500" algn="l" rtl="0">
              <a:lnSpc>
                <a:spcPct val="90000"/>
              </a:lnSpc>
              <a:spcBef>
                <a:spcPts val="400"/>
              </a:spcBef>
              <a:spcAft>
                <a:spcPts val="0"/>
              </a:spcAft>
              <a:buClr>
                <a:srgbClr val="434343"/>
              </a:buClr>
              <a:buSzPts val="1400"/>
              <a:buChar char="•"/>
              <a:defRPr/>
            </a:lvl7pPr>
            <a:lvl8pPr marL="3657600" lvl="7" indent="-317500" algn="l" rtl="0">
              <a:lnSpc>
                <a:spcPct val="90000"/>
              </a:lnSpc>
              <a:spcBef>
                <a:spcPts val="400"/>
              </a:spcBef>
              <a:spcAft>
                <a:spcPts val="0"/>
              </a:spcAft>
              <a:buClr>
                <a:srgbClr val="434343"/>
              </a:buClr>
              <a:buSzPts val="1400"/>
              <a:buChar char="•"/>
              <a:defRPr/>
            </a:lvl8pPr>
            <a:lvl9pPr marL="4114800" lvl="8" indent="-317500" algn="l" rtl="0">
              <a:lnSpc>
                <a:spcPct val="90000"/>
              </a:lnSpc>
              <a:spcBef>
                <a:spcPts val="400"/>
              </a:spcBef>
              <a:spcAft>
                <a:spcPts val="0"/>
              </a:spcAft>
              <a:buClr>
                <a:srgbClr val="434343"/>
              </a:buClr>
              <a:buSzPts val="1400"/>
              <a:buChar char="•"/>
              <a:defRPr/>
            </a:lvl9pPr>
          </a:lstStyle>
          <a:p>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p:cSld name="TITLE_5">
    <p:spTree>
      <p:nvGrpSpPr>
        <p:cNvPr id="1" name="Shape 303"/>
        <p:cNvGrpSpPr/>
        <p:nvPr/>
      </p:nvGrpSpPr>
      <p:grpSpPr>
        <a:xfrm>
          <a:off x="0" y="0"/>
          <a:ext cx="0" cy="0"/>
          <a:chOff x="0" y="0"/>
          <a:chExt cx="0" cy="0"/>
        </a:xfrm>
      </p:grpSpPr>
      <p:sp>
        <p:nvSpPr>
          <p:cNvPr id="304" name="Google Shape;304;p51"/>
          <p:cNvSpPr txBox="1">
            <a:spLocks noGrp="1"/>
          </p:cNvSpPr>
          <p:nvPr>
            <p:ph type="ctrTitle"/>
          </p:nvPr>
        </p:nvSpPr>
        <p:spPr>
          <a:xfrm>
            <a:off x="311708" y="744575"/>
            <a:ext cx="8520600" cy="2052600"/>
          </a:xfrm>
          <a:prstGeom prst="rect">
            <a:avLst/>
          </a:prstGeom>
          <a:noFill/>
          <a:ln>
            <a:noFill/>
          </a:ln>
        </p:spPr>
        <p:txBody>
          <a:bodyPr spcFirstLastPara="1" wrap="square" lIns="91525" tIns="91525" rIns="91525" bIns="915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305" name="Google Shape;305;p51"/>
          <p:cNvSpPr txBox="1">
            <a:spLocks noGrp="1"/>
          </p:cNvSpPr>
          <p:nvPr>
            <p:ph type="subTitle" idx="1"/>
          </p:nvPr>
        </p:nvSpPr>
        <p:spPr>
          <a:xfrm>
            <a:off x="311700" y="2834125"/>
            <a:ext cx="8520600" cy="792600"/>
          </a:xfrm>
          <a:prstGeom prst="rect">
            <a:avLst/>
          </a:prstGeom>
          <a:noFill/>
          <a:ln>
            <a:noFill/>
          </a:ln>
        </p:spPr>
        <p:txBody>
          <a:bodyPr spcFirstLastPara="1" wrap="square" lIns="91525" tIns="91525" rIns="91525" bIns="915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306" name="Google Shape;306;p51"/>
          <p:cNvSpPr txBox="1">
            <a:spLocks noGrp="1"/>
          </p:cNvSpPr>
          <p:nvPr>
            <p:ph type="sldNum" idx="12"/>
          </p:nvPr>
        </p:nvSpPr>
        <p:spPr>
          <a:xfrm>
            <a:off x="8472450" y="4823786"/>
            <a:ext cx="548700" cy="2307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F6F7FA"/>
        </a:solidFill>
        <a:effectLst/>
      </p:bgPr>
    </p:bg>
    <p:spTree>
      <p:nvGrpSpPr>
        <p:cNvPr id="1" name="Shape 40"/>
        <p:cNvGrpSpPr/>
        <p:nvPr/>
      </p:nvGrpSpPr>
      <p:grpSpPr>
        <a:xfrm>
          <a:off x="0" y="0"/>
          <a:ext cx="0" cy="0"/>
          <a:chOff x="0" y="0"/>
          <a:chExt cx="0" cy="0"/>
        </a:xfrm>
      </p:grpSpPr>
      <p:sp>
        <p:nvSpPr>
          <p:cNvPr id="41" name="Google Shape;41;p6"/>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 name="Google Shape;42;p6"/>
          <p:cNvSpPr txBox="1">
            <a:spLocks noGrp="1"/>
          </p:cNvSpPr>
          <p:nvPr>
            <p:ph type="title"/>
          </p:nvPr>
        </p:nvSpPr>
        <p:spPr>
          <a:xfrm>
            <a:off x="607150" y="2148722"/>
            <a:ext cx="8222100" cy="83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3" name="Google Shape;43;p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309" name="Google Shape;309;p52"/>
          <p:cNvSpPr txBox="1">
            <a:spLocks noGrp="1"/>
          </p:cNvSpPr>
          <p:nvPr>
            <p:ph type="title"/>
          </p:nvPr>
        </p:nvSpPr>
        <p:spPr>
          <a:xfrm>
            <a:off x="333992" y="159442"/>
            <a:ext cx="7893900" cy="447300"/>
          </a:xfrm>
          <a:prstGeom prst="rect">
            <a:avLst/>
          </a:prstGeom>
          <a:noFill/>
          <a:ln>
            <a:noFill/>
          </a:ln>
        </p:spPr>
        <p:txBody>
          <a:bodyPr spcFirstLastPara="1" wrap="square" lIns="91425" tIns="91425" rIns="91425" bIns="91425" anchor="ctr" anchorCtr="0">
            <a:normAutofit/>
          </a:bodyPr>
          <a:lstStyle>
            <a:lvl1pPr marR="0" lvl="0" algn="l">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pic>
        <p:nvPicPr>
          <p:cNvPr id="310" name="Google Shape;310;p52"/>
          <p:cNvPicPr preferRelativeResize="0"/>
          <p:nvPr/>
        </p:nvPicPr>
        <p:blipFill rotWithShape="1">
          <a:blip r:embed="rId2">
            <a:alphaModFix amt="6000"/>
          </a:blip>
          <a:srcRect l="17595"/>
          <a:stretch/>
        </p:blipFill>
        <p:spPr>
          <a:xfrm>
            <a:off x="0" y="775758"/>
            <a:ext cx="6393970" cy="4364563"/>
          </a:xfrm>
          <a:prstGeom prst="rect">
            <a:avLst/>
          </a:prstGeom>
          <a:noFill/>
          <a:ln>
            <a:noFill/>
          </a:ln>
        </p:spPr>
      </p:pic>
      <p:sp>
        <p:nvSpPr>
          <p:cNvPr id="311" name="Google Shape;311;p52"/>
          <p:cNvSpPr txBox="1">
            <a:spLocks noGrp="1"/>
          </p:cNvSpPr>
          <p:nvPr>
            <p:ph type="body" idx="1"/>
          </p:nvPr>
        </p:nvSpPr>
        <p:spPr>
          <a:xfrm>
            <a:off x="317500" y="943424"/>
            <a:ext cx="8369400" cy="3554700"/>
          </a:xfrm>
          <a:prstGeom prst="rect">
            <a:avLst/>
          </a:prstGeom>
          <a:noFill/>
          <a:ln>
            <a:noFill/>
          </a:ln>
        </p:spPr>
        <p:txBody>
          <a:bodyPr spcFirstLastPara="1" wrap="square" lIns="91425" tIns="91425" rIns="91425" bIns="91425" anchor="t" anchorCtr="0">
            <a:normAutofit/>
          </a:bodyPr>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312" name="Google Shape;312;p52"/>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1pPr>
            <a:lvl2pPr marL="0" marR="0" lvl="1"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2pPr>
            <a:lvl3pPr marL="0" marR="0" lvl="2"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3pPr>
            <a:lvl4pPr marL="0" marR="0" lvl="3"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4pPr>
            <a:lvl5pPr marL="0" marR="0" lvl="4"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5pPr>
            <a:lvl6pPr marL="0" marR="0" lvl="5"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6pPr>
            <a:lvl7pPr marL="0" marR="0" lvl="6"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7pPr>
            <a:lvl8pPr marL="0" marR="0" lvl="7"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8pPr>
            <a:lvl9pPr marL="0" marR="0" lvl="8"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pic>
        <p:nvPicPr>
          <p:cNvPr id="313" name="Google Shape;313;p52" descr="OpenMainframe_Logo_Pantone.png"/>
          <p:cNvPicPr preferRelativeResize="0"/>
          <p:nvPr/>
        </p:nvPicPr>
        <p:blipFill rotWithShape="1">
          <a:blip r:embed="rId3">
            <a:alphaModFix/>
          </a:blip>
          <a:srcRect/>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Title">
  <p:cSld name="TITLE_6">
    <p:bg>
      <p:bgPr>
        <a:blipFill>
          <a:blip r:embed="rId2">
            <a:alphaModFix/>
          </a:blip>
          <a:stretch>
            <a:fillRect/>
          </a:stretch>
        </a:blipFill>
        <a:effectLst/>
      </p:bgPr>
    </p:bg>
    <p:spTree>
      <p:nvGrpSpPr>
        <p:cNvPr id="1" name="Shape 315"/>
        <p:cNvGrpSpPr/>
        <p:nvPr/>
      </p:nvGrpSpPr>
      <p:grpSpPr>
        <a:xfrm>
          <a:off x="0" y="0"/>
          <a:ext cx="0" cy="0"/>
          <a:chOff x="0" y="0"/>
          <a:chExt cx="0" cy="0"/>
        </a:xfrm>
      </p:grpSpPr>
      <p:sp>
        <p:nvSpPr>
          <p:cNvPr id="316" name="Google Shape;316;p53"/>
          <p:cNvSpPr txBox="1">
            <a:spLocks noGrp="1"/>
          </p:cNvSpPr>
          <p:nvPr>
            <p:ph type="ctrTitle"/>
          </p:nvPr>
        </p:nvSpPr>
        <p:spPr>
          <a:xfrm>
            <a:off x="628650" y="727488"/>
            <a:ext cx="7863900" cy="30927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317" name="Google Shape;317;p53" descr="A picture containing thing&#10;&#10;Description generated with high confidence"/>
          <p:cNvPicPr preferRelativeResize="0"/>
          <p:nvPr/>
        </p:nvPicPr>
        <p:blipFill rotWithShape="1">
          <a:blip r:embed="rId3">
            <a:alphaModFix/>
          </a:blip>
          <a:srcRect/>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ext Two Column">
  <p:cSld name="Text Two Column">
    <p:spTree>
      <p:nvGrpSpPr>
        <p:cNvPr id="1" name="Shape 318"/>
        <p:cNvGrpSpPr/>
        <p:nvPr/>
      </p:nvGrpSpPr>
      <p:grpSpPr>
        <a:xfrm>
          <a:off x="0" y="0"/>
          <a:ext cx="0" cy="0"/>
          <a:chOff x="0" y="0"/>
          <a:chExt cx="0" cy="0"/>
        </a:xfrm>
      </p:grpSpPr>
      <p:sp>
        <p:nvSpPr>
          <p:cNvPr id="319" name="Google Shape;319;p54"/>
          <p:cNvSpPr txBox="1">
            <a:spLocks noGrp="1"/>
          </p:cNvSpPr>
          <p:nvPr>
            <p:ph type="title"/>
          </p:nvPr>
        </p:nvSpPr>
        <p:spPr>
          <a:xfrm>
            <a:off x="468630" y="273844"/>
            <a:ext cx="8200500" cy="701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320" name="Google Shape;320;p54"/>
          <p:cNvSpPr txBox="1">
            <a:spLocks noGrp="1"/>
          </p:cNvSpPr>
          <p:nvPr>
            <p:ph type="body" idx="1"/>
          </p:nvPr>
        </p:nvSpPr>
        <p:spPr>
          <a:xfrm>
            <a:off x="468630" y="1001316"/>
            <a:ext cx="3999300" cy="3263400"/>
          </a:xfrm>
          <a:prstGeom prst="rect">
            <a:avLst/>
          </a:prstGeom>
          <a:noFill/>
          <a:ln>
            <a:noFill/>
          </a:ln>
        </p:spPr>
        <p:txBody>
          <a:bodyPr spcFirstLastPara="1" wrap="square" lIns="68575" tIns="34275" rIns="68575" bIns="34275" anchor="t" anchorCtr="0">
            <a:normAutofit/>
          </a:bodyPr>
          <a:lstStyle>
            <a:lvl1pPr marL="457200" lvl="0" indent="-361950" algn="l" rtl="0">
              <a:lnSpc>
                <a:spcPct val="100000"/>
              </a:lnSpc>
              <a:spcBef>
                <a:spcPts val="800"/>
              </a:spcBef>
              <a:spcAft>
                <a:spcPts val="0"/>
              </a:spcAft>
              <a:buSzPts val="2100"/>
              <a:buChar char="●"/>
              <a:defRPr sz="2100">
                <a:latin typeface="Open Sans"/>
                <a:ea typeface="Open Sans"/>
                <a:cs typeface="Open Sans"/>
                <a:sym typeface="Open Sans"/>
              </a:defRPr>
            </a:lvl1pPr>
            <a:lvl2pPr marL="914400" lvl="1" indent="-355600" algn="l" rtl="0">
              <a:lnSpc>
                <a:spcPct val="100000"/>
              </a:lnSpc>
              <a:spcBef>
                <a:spcPts val="400"/>
              </a:spcBef>
              <a:spcAft>
                <a:spcPts val="0"/>
              </a:spcAft>
              <a:buSzPts val="2000"/>
              <a:buChar char="○"/>
              <a:defRPr sz="2000">
                <a:latin typeface="Open Sans"/>
                <a:ea typeface="Open Sans"/>
                <a:cs typeface="Open Sans"/>
                <a:sym typeface="Open Sans"/>
              </a:defRPr>
            </a:lvl2pPr>
            <a:lvl3pPr marL="1371600" lvl="2" indent="-342900" algn="l" rtl="0">
              <a:lnSpc>
                <a:spcPct val="100000"/>
              </a:lnSpc>
              <a:spcBef>
                <a:spcPts val="400"/>
              </a:spcBef>
              <a:spcAft>
                <a:spcPts val="0"/>
              </a:spcAft>
              <a:buSzPts val="1800"/>
              <a:buChar char="■"/>
              <a:defRPr sz="1800">
                <a:latin typeface="Open Sans"/>
                <a:ea typeface="Open Sans"/>
                <a:cs typeface="Open Sans"/>
                <a:sym typeface="Open Sans"/>
              </a:defRPr>
            </a:lvl3pPr>
            <a:lvl4pPr marL="1828800" lvl="3" indent="-336550" algn="l" rtl="0">
              <a:lnSpc>
                <a:spcPct val="100000"/>
              </a:lnSpc>
              <a:spcBef>
                <a:spcPts val="400"/>
              </a:spcBef>
              <a:spcAft>
                <a:spcPts val="0"/>
              </a:spcAft>
              <a:buSzPts val="1700"/>
              <a:buChar char="●"/>
              <a:defRPr sz="1700">
                <a:latin typeface="Open Sans"/>
                <a:ea typeface="Open Sans"/>
                <a:cs typeface="Open Sans"/>
                <a:sym typeface="Open Sans"/>
              </a:defRPr>
            </a:lvl4pPr>
            <a:lvl5pPr marL="2286000" lvl="4" indent="-323850" algn="l" rtl="0">
              <a:lnSpc>
                <a:spcPct val="100000"/>
              </a:lnSpc>
              <a:spcBef>
                <a:spcPts val="400"/>
              </a:spcBef>
              <a:spcAft>
                <a:spcPts val="0"/>
              </a:spcAft>
              <a:buSzPts val="1500"/>
              <a:buChar char="○"/>
              <a:defRPr sz="1500">
                <a:latin typeface="Open Sans"/>
                <a:ea typeface="Open Sans"/>
                <a:cs typeface="Open Sans"/>
                <a:sym typeface="Open Sans"/>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cxnSp>
        <p:nvCxnSpPr>
          <p:cNvPr id="321" name="Google Shape;321;p54"/>
          <p:cNvCxnSpPr/>
          <p:nvPr/>
        </p:nvCxnSpPr>
        <p:spPr>
          <a:xfrm>
            <a:off x="308610" y="273844"/>
            <a:ext cx="0" cy="4581600"/>
          </a:xfrm>
          <a:prstGeom prst="straightConnector1">
            <a:avLst/>
          </a:prstGeom>
          <a:noFill/>
          <a:ln w="9525" cap="flat" cmpd="sng">
            <a:solidFill>
              <a:srgbClr val="168FDF"/>
            </a:solidFill>
            <a:prstDash val="solid"/>
            <a:miter lim="800000"/>
            <a:headEnd type="none" w="sm" len="sm"/>
            <a:tailEnd type="none" w="sm" len="sm"/>
          </a:ln>
        </p:spPr>
      </p:cxnSp>
      <p:sp>
        <p:nvSpPr>
          <p:cNvPr id="322" name="Google Shape;322;p54"/>
          <p:cNvSpPr txBox="1">
            <a:spLocks noGrp="1"/>
          </p:cNvSpPr>
          <p:nvPr>
            <p:ph type="body" idx="2"/>
          </p:nvPr>
        </p:nvSpPr>
        <p:spPr>
          <a:xfrm>
            <a:off x="4669987" y="1001316"/>
            <a:ext cx="3999300" cy="3263400"/>
          </a:xfrm>
          <a:prstGeom prst="rect">
            <a:avLst/>
          </a:prstGeom>
          <a:noFill/>
          <a:ln>
            <a:noFill/>
          </a:ln>
        </p:spPr>
        <p:txBody>
          <a:bodyPr spcFirstLastPara="1" wrap="square" lIns="68575" tIns="34275" rIns="68575" bIns="34275" anchor="t" anchorCtr="0">
            <a:normAutofit/>
          </a:bodyPr>
          <a:lstStyle>
            <a:lvl1pPr marL="457200" lvl="0" indent="-361950" algn="l" rtl="0">
              <a:lnSpc>
                <a:spcPct val="100000"/>
              </a:lnSpc>
              <a:spcBef>
                <a:spcPts val="800"/>
              </a:spcBef>
              <a:spcAft>
                <a:spcPts val="0"/>
              </a:spcAft>
              <a:buSzPts val="2100"/>
              <a:buChar char="●"/>
              <a:defRPr sz="2100">
                <a:latin typeface="Open Sans"/>
                <a:ea typeface="Open Sans"/>
                <a:cs typeface="Open Sans"/>
                <a:sym typeface="Open Sans"/>
              </a:defRPr>
            </a:lvl1pPr>
            <a:lvl2pPr marL="914400" lvl="1" indent="-355600" algn="l" rtl="0">
              <a:lnSpc>
                <a:spcPct val="100000"/>
              </a:lnSpc>
              <a:spcBef>
                <a:spcPts val="400"/>
              </a:spcBef>
              <a:spcAft>
                <a:spcPts val="0"/>
              </a:spcAft>
              <a:buSzPts val="2000"/>
              <a:buChar char="○"/>
              <a:defRPr sz="2000">
                <a:latin typeface="Open Sans"/>
                <a:ea typeface="Open Sans"/>
                <a:cs typeface="Open Sans"/>
                <a:sym typeface="Open Sans"/>
              </a:defRPr>
            </a:lvl2pPr>
            <a:lvl3pPr marL="1371600" lvl="2" indent="-342900" algn="l" rtl="0">
              <a:lnSpc>
                <a:spcPct val="100000"/>
              </a:lnSpc>
              <a:spcBef>
                <a:spcPts val="400"/>
              </a:spcBef>
              <a:spcAft>
                <a:spcPts val="0"/>
              </a:spcAft>
              <a:buSzPts val="1800"/>
              <a:buChar char="■"/>
              <a:defRPr sz="1800">
                <a:latin typeface="Open Sans"/>
                <a:ea typeface="Open Sans"/>
                <a:cs typeface="Open Sans"/>
                <a:sym typeface="Open Sans"/>
              </a:defRPr>
            </a:lvl3pPr>
            <a:lvl4pPr marL="1828800" lvl="3" indent="-336550" algn="l" rtl="0">
              <a:lnSpc>
                <a:spcPct val="100000"/>
              </a:lnSpc>
              <a:spcBef>
                <a:spcPts val="400"/>
              </a:spcBef>
              <a:spcAft>
                <a:spcPts val="0"/>
              </a:spcAft>
              <a:buSzPts val="1700"/>
              <a:buChar char="●"/>
              <a:defRPr sz="1700">
                <a:latin typeface="Open Sans"/>
                <a:ea typeface="Open Sans"/>
                <a:cs typeface="Open Sans"/>
                <a:sym typeface="Open Sans"/>
              </a:defRPr>
            </a:lvl4pPr>
            <a:lvl5pPr marL="2286000" lvl="4" indent="-323850" algn="l" rtl="0">
              <a:lnSpc>
                <a:spcPct val="100000"/>
              </a:lnSpc>
              <a:spcBef>
                <a:spcPts val="400"/>
              </a:spcBef>
              <a:spcAft>
                <a:spcPts val="0"/>
              </a:spcAft>
              <a:buSzPts val="1500"/>
              <a:buChar char="○"/>
              <a:defRPr sz="1500">
                <a:latin typeface="Open Sans"/>
                <a:ea typeface="Open Sans"/>
                <a:cs typeface="Open Sans"/>
                <a:sym typeface="Open Sans"/>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323" name="Google Shape;323;p54"/>
          <p:cNvPicPr preferRelativeResize="0"/>
          <p:nvPr/>
        </p:nvPicPr>
        <p:blipFill rotWithShape="1">
          <a:blip r:embed="rId2">
            <a:alphaModFix/>
          </a:blip>
          <a:srcRect/>
          <a:stretch/>
        </p:blipFill>
        <p:spPr>
          <a:xfrm>
            <a:off x="455313" y="4734017"/>
            <a:ext cx="2033132" cy="121351"/>
          </a:xfrm>
          <a:prstGeom prst="rect">
            <a:avLst/>
          </a:prstGeom>
          <a:noFill/>
          <a:ln>
            <a:noFill/>
          </a:ln>
        </p:spPr>
      </p:pic>
      <p:sp>
        <p:nvSpPr>
          <p:cNvPr id="324" name="Google Shape;324;p54"/>
          <p:cNvSpPr txBox="1">
            <a:spLocks noGrp="1"/>
          </p:cNvSpPr>
          <p:nvPr>
            <p:ph type="ftr" idx="11"/>
          </p:nvPr>
        </p:nvSpPr>
        <p:spPr>
          <a:xfrm>
            <a:off x="455536" y="4937760"/>
            <a:ext cx="2526600" cy="205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800" b="0" i="0">
                <a:solidFill>
                  <a:srgbClr val="2F2F2F"/>
                </a:solidFill>
                <a:latin typeface="Open Sans Light"/>
                <a:ea typeface="Open Sans Light"/>
                <a:cs typeface="Open Sans Light"/>
                <a:sym typeface="Open Sans Light"/>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325" name="Google Shape;325;p54"/>
          <p:cNvSpPr txBox="1">
            <a:spLocks noGrp="1"/>
          </p:cNvSpPr>
          <p:nvPr>
            <p:ph type="sldNum" idx="12"/>
          </p:nvPr>
        </p:nvSpPr>
        <p:spPr>
          <a:xfrm>
            <a:off x="8868254" y="4937760"/>
            <a:ext cx="276000" cy="2058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800" b="0" i="0">
                <a:solidFill>
                  <a:srgbClr val="2F2F2F"/>
                </a:solidFill>
                <a:latin typeface="Open Sans Light"/>
                <a:ea typeface="Open Sans Light"/>
                <a:cs typeface="Open Sans Light"/>
                <a:sym typeface="Open Sans Light"/>
              </a:defRPr>
            </a:lvl1pPr>
            <a:lvl2pPr marL="0" lvl="1" indent="0" algn="r" rtl="0">
              <a:spcBef>
                <a:spcPts val="0"/>
              </a:spcBef>
              <a:buNone/>
              <a:defRPr sz="800" b="0" i="0">
                <a:solidFill>
                  <a:srgbClr val="2F2F2F"/>
                </a:solidFill>
                <a:latin typeface="Open Sans Light"/>
                <a:ea typeface="Open Sans Light"/>
                <a:cs typeface="Open Sans Light"/>
                <a:sym typeface="Open Sans Light"/>
              </a:defRPr>
            </a:lvl2pPr>
            <a:lvl3pPr marL="0" lvl="2" indent="0" algn="r" rtl="0">
              <a:spcBef>
                <a:spcPts val="0"/>
              </a:spcBef>
              <a:buNone/>
              <a:defRPr sz="800" b="0" i="0">
                <a:solidFill>
                  <a:srgbClr val="2F2F2F"/>
                </a:solidFill>
                <a:latin typeface="Open Sans Light"/>
                <a:ea typeface="Open Sans Light"/>
                <a:cs typeface="Open Sans Light"/>
                <a:sym typeface="Open Sans Light"/>
              </a:defRPr>
            </a:lvl3pPr>
            <a:lvl4pPr marL="0" lvl="3" indent="0" algn="r" rtl="0">
              <a:spcBef>
                <a:spcPts val="0"/>
              </a:spcBef>
              <a:buNone/>
              <a:defRPr sz="800" b="0" i="0">
                <a:solidFill>
                  <a:srgbClr val="2F2F2F"/>
                </a:solidFill>
                <a:latin typeface="Open Sans Light"/>
                <a:ea typeface="Open Sans Light"/>
                <a:cs typeface="Open Sans Light"/>
                <a:sym typeface="Open Sans Light"/>
              </a:defRPr>
            </a:lvl4pPr>
            <a:lvl5pPr marL="0" lvl="4" indent="0" algn="r" rtl="0">
              <a:spcBef>
                <a:spcPts val="0"/>
              </a:spcBef>
              <a:buNone/>
              <a:defRPr sz="800" b="0" i="0">
                <a:solidFill>
                  <a:srgbClr val="2F2F2F"/>
                </a:solidFill>
                <a:latin typeface="Open Sans Light"/>
                <a:ea typeface="Open Sans Light"/>
                <a:cs typeface="Open Sans Light"/>
                <a:sym typeface="Open Sans Light"/>
              </a:defRPr>
            </a:lvl5pPr>
            <a:lvl6pPr marL="0" lvl="5" indent="0" algn="r" rtl="0">
              <a:spcBef>
                <a:spcPts val="0"/>
              </a:spcBef>
              <a:buNone/>
              <a:defRPr sz="800" b="0" i="0">
                <a:solidFill>
                  <a:srgbClr val="2F2F2F"/>
                </a:solidFill>
                <a:latin typeface="Open Sans Light"/>
                <a:ea typeface="Open Sans Light"/>
                <a:cs typeface="Open Sans Light"/>
                <a:sym typeface="Open Sans Light"/>
              </a:defRPr>
            </a:lvl6pPr>
            <a:lvl7pPr marL="0" lvl="6" indent="0" algn="r" rtl="0">
              <a:spcBef>
                <a:spcPts val="0"/>
              </a:spcBef>
              <a:buNone/>
              <a:defRPr sz="800" b="0" i="0">
                <a:solidFill>
                  <a:srgbClr val="2F2F2F"/>
                </a:solidFill>
                <a:latin typeface="Open Sans Light"/>
                <a:ea typeface="Open Sans Light"/>
                <a:cs typeface="Open Sans Light"/>
                <a:sym typeface="Open Sans Light"/>
              </a:defRPr>
            </a:lvl7pPr>
            <a:lvl8pPr marL="0" lvl="7" indent="0" algn="r" rtl="0">
              <a:spcBef>
                <a:spcPts val="0"/>
              </a:spcBef>
              <a:buNone/>
              <a:defRPr sz="800" b="0" i="0">
                <a:solidFill>
                  <a:srgbClr val="2F2F2F"/>
                </a:solidFill>
                <a:latin typeface="Open Sans Light"/>
                <a:ea typeface="Open Sans Light"/>
                <a:cs typeface="Open Sans Light"/>
                <a:sym typeface="Open Sans Light"/>
              </a:defRPr>
            </a:lvl8pPr>
            <a:lvl9pPr marL="0" lvl="8" indent="0" algn="r" rtl="0">
              <a:spcBef>
                <a:spcPts val="0"/>
              </a:spcBef>
              <a:buNone/>
              <a:defRPr sz="800" b="0" i="0">
                <a:solidFill>
                  <a:srgbClr val="2F2F2F"/>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
        <p:nvSpPr>
          <p:cNvPr id="326" name="Google Shape;326;p54"/>
          <p:cNvSpPr txBox="1">
            <a:spLocks noGrp="1"/>
          </p:cNvSpPr>
          <p:nvPr>
            <p:ph type="dt" idx="10"/>
          </p:nvPr>
        </p:nvSpPr>
        <p:spPr>
          <a:xfrm>
            <a:off x="8049827" y="4937760"/>
            <a:ext cx="811800" cy="205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800" b="0" i="0">
                <a:solidFill>
                  <a:schemeClr val="dk1"/>
                </a:solidFill>
                <a:latin typeface="Open Sans Light"/>
                <a:ea typeface="Open Sans Light"/>
                <a:cs typeface="Open Sans Light"/>
                <a:sym typeface="Open Sans Light"/>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Title Page Light">
  <p:cSld name="TITLE_4">
    <p:bg>
      <p:bgPr>
        <a:solidFill>
          <a:schemeClr val="lt1"/>
        </a:solidFill>
        <a:effectLst/>
      </p:bgPr>
    </p:bg>
    <p:spTree>
      <p:nvGrpSpPr>
        <p:cNvPr id="1" name="Shape 331"/>
        <p:cNvGrpSpPr/>
        <p:nvPr/>
      </p:nvGrpSpPr>
      <p:grpSpPr>
        <a:xfrm>
          <a:off x="0" y="0"/>
          <a:ext cx="0" cy="0"/>
          <a:chOff x="0" y="0"/>
          <a:chExt cx="0" cy="0"/>
        </a:xfrm>
      </p:grpSpPr>
      <p:sp>
        <p:nvSpPr>
          <p:cNvPr id="332" name="Google Shape;332;p56"/>
          <p:cNvSpPr/>
          <p:nvPr/>
        </p:nvSpPr>
        <p:spPr>
          <a:xfrm>
            <a:off x="8128803" y="-9"/>
            <a:ext cx="1015200" cy="1015200"/>
          </a:xfrm>
          <a:prstGeom prst="rect">
            <a:avLst/>
          </a:prstGeom>
          <a:solidFill>
            <a:srgbClr val="F6F7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56"/>
          <p:cNvSpPr/>
          <p:nvPr/>
        </p:nvSpPr>
        <p:spPr>
          <a:xfrm>
            <a:off x="8128828" y="1791"/>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56"/>
          <p:cNvSpPr/>
          <p:nvPr/>
        </p:nvSpPr>
        <p:spPr>
          <a:xfrm rot="10800000">
            <a:off x="8127625" y="2030450"/>
            <a:ext cx="1017600" cy="10176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56"/>
          <p:cNvSpPr/>
          <p:nvPr/>
        </p:nvSpPr>
        <p:spPr>
          <a:xfrm>
            <a:off x="7605025" y="600"/>
            <a:ext cx="1014000" cy="1014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56"/>
          <p:cNvSpPr/>
          <p:nvPr/>
        </p:nvSpPr>
        <p:spPr>
          <a:xfrm>
            <a:off x="8128803" y="1015216"/>
            <a:ext cx="1015200" cy="101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7" name="Google Shape;337;p56"/>
          <p:cNvPicPr preferRelativeResize="0"/>
          <p:nvPr/>
        </p:nvPicPr>
        <p:blipFill rotWithShape="1">
          <a:blip r:embed="rId2">
            <a:alphaModFix/>
          </a:blip>
          <a:srcRect/>
          <a:stretch/>
        </p:blipFill>
        <p:spPr>
          <a:xfrm>
            <a:off x="8398214" y="1165560"/>
            <a:ext cx="476350" cy="714544"/>
          </a:xfrm>
          <a:prstGeom prst="rect">
            <a:avLst/>
          </a:prstGeom>
          <a:noFill/>
          <a:ln>
            <a:noFill/>
          </a:ln>
        </p:spPr>
      </p:pic>
      <p:sp>
        <p:nvSpPr>
          <p:cNvPr id="338" name="Google Shape;338;p56"/>
          <p:cNvSpPr/>
          <p:nvPr/>
        </p:nvSpPr>
        <p:spPr>
          <a:xfrm rot="10800000">
            <a:off x="7112428" y="1797"/>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39" name="Google Shape;339;p5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340"/>
        <p:cNvGrpSpPr/>
        <p:nvPr/>
      </p:nvGrpSpPr>
      <p:grpSpPr>
        <a:xfrm>
          <a:off x="0" y="0"/>
          <a:ext cx="0" cy="0"/>
          <a:chOff x="0" y="0"/>
          <a:chExt cx="0" cy="0"/>
        </a:xfrm>
      </p:grpSpPr>
      <p:sp>
        <p:nvSpPr>
          <p:cNvPr id="341" name="Google Shape;341;p57"/>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42" name="Google Shape;342;p57"/>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43" name="Google Shape;343;p57"/>
          <p:cNvPicPr preferRelativeResize="0"/>
          <p:nvPr/>
        </p:nvPicPr>
        <p:blipFill rotWithShape="1">
          <a:blip r:embed="rId2">
            <a:alphaModFix/>
          </a:blip>
          <a:srcRect/>
          <a:stretch/>
        </p:blipFill>
        <p:spPr>
          <a:xfrm rot="5400000">
            <a:off x="8312352" y="4301684"/>
            <a:ext cx="844843" cy="838800"/>
          </a:xfrm>
          <a:prstGeom prst="rect">
            <a:avLst/>
          </a:prstGeom>
          <a:noFill/>
          <a:ln>
            <a:noFill/>
          </a:ln>
        </p:spPr>
      </p:pic>
      <p:sp>
        <p:nvSpPr>
          <p:cNvPr id="344" name="Google Shape;344;p5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345" name="Google Shape;345;p57"/>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46" name="Google Shape;346;p57"/>
          <p:cNvPicPr preferRelativeResize="0"/>
          <p:nvPr/>
        </p:nvPicPr>
        <p:blipFill rotWithShape="1">
          <a:blip r:embed="rId3">
            <a:alphaModFix/>
          </a:blip>
          <a:srcRect/>
          <a:stretch/>
        </p:blipFill>
        <p:spPr>
          <a:xfrm>
            <a:off x="7273800" y="3350"/>
            <a:ext cx="935100" cy="928411"/>
          </a:xfrm>
          <a:prstGeom prst="rect">
            <a:avLst/>
          </a:prstGeom>
          <a:noFill/>
          <a:ln>
            <a:noFill/>
          </a:ln>
        </p:spPr>
      </p:pic>
      <p:pic>
        <p:nvPicPr>
          <p:cNvPr id="347" name="Google Shape;347;p5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Section Header Dark 2">
  <p:cSld name="TITLE_2">
    <p:bg>
      <p:bgPr>
        <a:solidFill>
          <a:schemeClr val="accent1"/>
        </a:solidFill>
        <a:effectLst/>
      </p:bgPr>
    </p:bg>
    <p:spTree>
      <p:nvGrpSpPr>
        <p:cNvPr id="1" name="Shape 348"/>
        <p:cNvGrpSpPr/>
        <p:nvPr/>
      </p:nvGrpSpPr>
      <p:grpSpPr>
        <a:xfrm>
          <a:off x="0" y="0"/>
          <a:ext cx="0" cy="0"/>
          <a:chOff x="0" y="0"/>
          <a:chExt cx="0" cy="0"/>
        </a:xfrm>
      </p:grpSpPr>
      <p:sp>
        <p:nvSpPr>
          <p:cNvPr id="349" name="Google Shape;349;p58"/>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50" name="Google Shape;350;p58"/>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351" name="Google Shape;351;p58"/>
          <p:cNvPicPr preferRelativeResize="0"/>
          <p:nvPr/>
        </p:nvPicPr>
        <p:blipFill rotWithShape="1">
          <a:blip r:embed="rId2">
            <a:alphaModFix/>
          </a:blip>
          <a:srcRect/>
          <a:stretch/>
        </p:blipFill>
        <p:spPr>
          <a:xfrm rot="5400000">
            <a:off x="8312352" y="4301684"/>
            <a:ext cx="844843" cy="838800"/>
          </a:xfrm>
          <a:prstGeom prst="rect">
            <a:avLst/>
          </a:prstGeom>
          <a:noFill/>
          <a:ln>
            <a:noFill/>
          </a:ln>
        </p:spPr>
      </p:pic>
      <p:sp>
        <p:nvSpPr>
          <p:cNvPr id="352" name="Google Shape;352;p5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353" name="Google Shape;353;p58"/>
          <p:cNvSpPr/>
          <p:nvPr/>
        </p:nvSpPr>
        <p:spPr>
          <a:xfrm>
            <a:off x="8128803" y="-9"/>
            <a:ext cx="1015200" cy="1015200"/>
          </a:xfrm>
          <a:prstGeom prst="rect">
            <a:avLst/>
          </a:prstGeom>
          <a:solidFill>
            <a:srgbClr val="5B1D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58"/>
          <p:cNvSpPr/>
          <p:nvPr/>
        </p:nvSpPr>
        <p:spPr>
          <a:xfrm rot="10800000">
            <a:off x="8128789" y="1015350"/>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355" name="Google Shape;355;p5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Section Header Light">
  <p:cSld name="TITLE_1">
    <p:bg>
      <p:bgPr>
        <a:solidFill>
          <a:schemeClr val="lt1"/>
        </a:solidFill>
        <a:effectLst/>
      </p:bgPr>
    </p:bg>
    <p:spTree>
      <p:nvGrpSpPr>
        <p:cNvPr id="1" name="Shape 356"/>
        <p:cNvGrpSpPr/>
        <p:nvPr/>
      </p:nvGrpSpPr>
      <p:grpSpPr>
        <a:xfrm>
          <a:off x="0" y="0"/>
          <a:ext cx="0" cy="0"/>
          <a:chOff x="0" y="0"/>
          <a:chExt cx="0" cy="0"/>
        </a:xfrm>
      </p:grpSpPr>
      <p:sp>
        <p:nvSpPr>
          <p:cNvPr id="357" name="Google Shape;357;p59"/>
          <p:cNvSpPr/>
          <p:nvPr/>
        </p:nvSpPr>
        <p:spPr>
          <a:xfrm>
            <a:off x="8224223" y="-12"/>
            <a:ext cx="921900" cy="921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59"/>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59" name="Google Shape;359;p59"/>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360" name="Google Shape;360;p5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361" name="Google Shape;361;p5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F6F7FA"/>
        </a:solidFill>
        <a:effectLst/>
      </p:bgPr>
    </p:bg>
    <p:spTree>
      <p:nvGrpSpPr>
        <p:cNvPr id="1" name="Shape 362"/>
        <p:cNvGrpSpPr/>
        <p:nvPr/>
      </p:nvGrpSpPr>
      <p:grpSpPr>
        <a:xfrm>
          <a:off x="0" y="0"/>
          <a:ext cx="0" cy="0"/>
          <a:chOff x="0" y="0"/>
          <a:chExt cx="0" cy="0"/>
        </a:xfrm>
      </p:grpSpPr>
      <p:sp>
        <p:nvSpPr>
          <p:cNvPr id="363" name="Google Shape;363;p60"/>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60"/>
          <p:cNvSpPr txBox="1">
            <a:spLocks noGrp="1"/>
          </p:cNvSpPr>
          <p:nvPr>
            <p:ph type="title"/>
          </p:nvPr>
        </p:nvSpPr>
        <p:spPr>
          <a:xfrm>
            <a:off x="607150" y="2148722"/>
            <a:ext cx="8222100" cy="83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65" name="Google Shape;365;p6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366" name="Google Shape;366;p60"/>
          <p:cNvPicPr preferRelativeResize="0"/>
          <p:nvPr/>
        </p:nvPicPr>
        <p:blipFill rotWithShape="1">
          <a:blip r:embed="rId2">
            <a:alphaModFix/>
          </a:blip>
          <a:srcRect/>
          <a:stretch/>
        </p:blipFill>
        <p:spPr>
          <a:xfrm>
            <a:off x="8155621" y="-1"/>
            <a:ext cx="988375" cy="9883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700" scaled="0"/>
        </a:gradFill>
        <a:effectLst/>
      </p:bgPr>
    </p:bg>
    <p:spTree>
      <p:nvGrpSpPr>
        <p:cNvPr id="1" name="Shape 367"/>
        <p:cNvGrpSpPr/>
        <p:nvPr/>
      </p:nvGrpSpPr>
      <p:grpSpPr>
        <a:xfrm>
          <a:off x="0" y="0"/>
          <a:ext cx="0" cy="0"/>
          <a:chOff x="0" y="0"/>
          <a:chExt cx="0" cy="0"/>
        </a:xfrm>
      </p:grpSpPr>
      <p:sp>
        <p:nvSpPr>
          <p:cNvPr id="368" name="Google Shape;368;p61"/>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61"/>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370" name="Google Shape;370;p6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371" name="Google Shape;371;p61"/>
          <p:cNvPicPr preferRelativeResize="0"/>
          <p:nvPr/>
        </p:nvPicPr>
        <p:blipFill rotWithShape="1">
          <a:blip r:embed="rId2">
            <a:alphaModFix/>
          </a:blip>
          <a:srcRect/>
          <a:stretch/>
        </p:blipFill>
        <p:spPr>
          <a:xfrm>
            <a:off x="8128800" y="0"/>
            <a:ext cx="1015200" cy="10079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72"/>
        <p:cNvGrpSpPr/>
        <p:nvPr/>
      </p:nvGrpSpPr>
      <p:grpSpPr>
        <a:xfrm>
          <a:off x="0" y="0"/>
          <a:ext cx="0" cy="0"/>
          <a:chOff x="0" y="0"/>
          <a:chExt cx="0" cy="0"/>
        </a:xfrm>
      </p:grpSpPr>
      <p:sp>
        <p:nvSpPr>
          <p:cNvPr id="373" name="Google Shape;373;p62"/>
          <p:cNvSpPr txBox="1">
            <a:spLocks noGrp="1"/>
          </p:cNvSpPr>
          <p:nvPr>
            <p:ph type="title"/>
          </p:nvPr>
        </p:nvSpPr>
        <p:spPr>
          <a:xfrm>
            <a:off x="311700" y="410000"/>
            <a:ext cx="66141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74" name="Google Shape;374;p62"/>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75" name="Google Shape;375;p62"/>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376" name="Google Shape;376;p6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grpSp>
        <p:nvGrpSpPr>
          <p:cNvPr id="377" name="Google Shape;377;p62"/>
          <p:cNvGrpSpPr/>
          <p:nvPr/>
        </p:nvGrpSpPr>
        <p:grpSpPr>
          <a:xfrm>
            <a:off x="6971838" y="-12"/>
            <a:ext cx="2174881" cy="1450030"/>
            <a:chOff x="6098378" y="5"/>
            <a:chExt cx="3045625" cy="2030570"/>
          </a:xfrm>
        </p:grpSpPr>
        <p:sp>
          <p:nvSpPr>
            <p:cNvPr id="378" name="Google Shape;378;p62"/>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62"/>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62"/>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62"/>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382" name="Google Shape;382;p62"/>
          <p:cNvPicPr preferRelativeResize="0"/>
          <p:nvPr/>
        </p:nvPicPr>
        <p:blipFill rotWithShape="1">
          <a:blip r:embed="rId2">
            <a:alphaModFix/>
          </a:blip>
          <a:srcRect/>
          <a:stretch/>
        </p:blipFill>
        <p:spPr>
          <a:xfrm>
            <a:off x="8675950" y="0"/>
            <a:ext cx="470775" cy="470775"/>
          </a:xfrm>
          <a:prstGeom prst="rect">
            <a:avLst/>
          </a:prstGeom>
          <a:noFill/>
          <a:ln>
            <a:noFill/>
          </a:ln>
        </p:spPr>
      </p:pic>
      <p:pic>
        <p:nvPicPr>
          <p:cNvPr id="383" name="Google Shape;383;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012" scaled="0"/>
        </a:gradFill>
        <a:effectLst/>
      </p:bgPr>
    </p:bg>
    <p:spTree>
      <p:nvGrpSpPr>
        <p:cNvPr id="1" name="Shape 45"/>
        <p:cNvGrpSpPr/>
        <p:nvPr/>
      </p:nvGrpSpPr>
      <p:grpSpPr>
        <a:xfrm>
          <a:off x="0" y="0"/>
          <a:ext cx="0" cy="0"/>
          <a:chOff x="0" y="0"/>
          <a:chExt cx="0" cy="0"/>
        </a:xfrm>
      </p:grpSpPr>
      <p:sp>
        <p:nvSpPr>
          <p:cNvPr id="46" name="Google Shape;46;p7"/>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 name="Google Shape;47;p7"/>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48" name="Google Shape;48;p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4"/>
        <p:cNvGrpSpPr/>
        <p:nvPr/>
      </p:nvGrpSpPr>
      <p:grpSpPr>
        <a:xfrm>
          <a:off x="0" y="0"/>
          <a:ext cx="0" cy="0"/>
          <a:chOff x="0" y="0"/>
          <a:chExt cx="0" cy="0"/>
        </a:xfrm>
      </p:grpSpPr>
      <p:sp>
        <p:nvSpPr>
          <p:cNvPr id="385" name="Google Shape;385;p63"/>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63"/>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6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88" name="Google Shape;388;p6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389" name="Google Shape;389;p63"/>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63"/>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391" name="Google Shape;391;p6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92"/>
        <p:cNvGrpSpPr/>
        <p:nvPr/>
      </p:nvGrpSpPr>
      <p:grpSpPr>
        <a:xfrm>
          <a:off x="0" y="0"/>
          <a:ext cx="0" cy="0"/>
          <a:chOff x="0" y="0"/>
          <a:chExt cx="0" cy="0"/>
        </a:xfrm>
      </p:grpSpPr>
      <p:sp>
        <p:nvSpPr>
          <p:cNvPr id="393" name="Google Shape;393;p6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394" name="Google Shape;394;p6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395" name="Google Shape;395;p6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6"/>
        <p:cNvGrpSpPr/>
        <p:nvPr/>
      </p:nvGrpSpPr>
      <p:grpSpPr>
        <a:xfrm>
          <a:off x="0" y="0"/>
          <a:ext cx="0" cy="0"/>
          <a:chOff x="0" y="0"/>
          <a:chExt cx="0" cy="0"/>
        </a:xfrm>
      </p:grpSpPr>
      <p:sp>
        <p:nvSpPr>
          <p:cNvPr id="397" name="Google Shape;397;p65"/>
          <p:cNvSpPr/>
          <p:nvPr/>
        </p:nvSpPr>
        <p:spPr>
          <a:xfrm>
            <a:off x="4572000" y="-175"/>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65"/>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399" name="Google Shape;399;p65"/>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400" name="Google Shape;400;p65"/>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01" name="Google Shape;401;p6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402" name="Google Shape;402;p65"/>
          <p:cNvPicPr preferRelativeResize="0"/>
          <p:nvPr/>
        </p:nvPicPr>
        <p:blipFill rotWithShape="1">
          <a:blip r:embed="rId2">
            <a:alphaModFix/>
          </a:blip>
          <a:srcRect/>
          <a:stretch/>
        </p:blipFill>
        <p:spPr>
          <a:xfrm>
            <a:off x="8223025" y="-6"/>
            <a:ext cx="920975" cy="914400"/>
          </a:xfrm>
          <a:prstGeom prst="rect">
            <a:avLst/>
          </a:prstGeom>
          <a:noFill/>
          <a:ln>
            <a:noFill/>
          </a:ln>
        </p:spPr>
      </p:pic>
      <p:pic>
        <p:nvPicPr>
          <p:cNvPr id="403" name="Google Shape;403;p6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LFESS Overview">
  <p:cSld name="SECTION_TITLE_AND_DESCRIPTION_1">
    <p:spTree>
      <p:nvGrpSpPr>
        <p:cNvPr id="1" name="Shape 404"/>
        <p:cNvGrpSpPr/>
        <p:nvPr/>
      </p:nvGrpSpPr>
      <p:grpSpPr>
        <a:xfrm>
          <a:off x="0" y="0"/>
          <a:ext cx="0" cy="0"/>
          <a:chOff x="0" y="0"/>
          <a:chExt cx="0" cy="0"/>
        </a:xfrm>
      </p:grpSpPr>
      <p:sp>
        <p:nvSpPr>
          <p:cNvPr id="405" name="Google Shape;405;p66"/>
          <p:cNvSpPr/>
          <p:nvPr/>
        </p:nvSpPr>
        <p:spPr>
          <a:xfrm>
            <a:off x="4572000" y="-175"/>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66"/>
          <p:cNvSpPr txBox="1">
            <a:spLocks noGrp="1"/>
          </p:cNvSpPr>
          <p:nvPr>
            <p:ph type="body" idx="1"/>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Clr>
                <a:schemeClr val="lt1"/>
              </a:buClr>
              <a:buSzPts val="1800"/>
              <a:buChar char="●"/>
              <a:defRPr>
                <a:solidFill>
                  <a:schemeClr val="lt1"/>
                </a:solidFill>
              </a:defRPr>
            </a:lvl1pPr>
            <a:lvl2pPr marL="914400" lvl="1" indent="-317500" algn="l" rtl="0">
              <a:lnSpc>
                <a:spcPct val="115000"/>
              </a:lnSpc>
              <a:spcBef>
                <a:spcPts val="0"/>
              </a:spcBef>
              <a:spcAft>
                <a:spcPts val="0"/>
              </a:spcAft>
              <a:buClr>
                <a:schemeClr val="lt1"/>
              </a:buClr>
              <a:buSzPts val="1400"/>
              <a:buChar char="○"/>
              <a:defRPr>
                <a:solidFill>
                  <a:schemeClr val="lt1"/>
                </a:solidFill>
              </a:defRPr>
            </a:lvl2pPr>
            <a:lvl3pPr marL="1371600" lvl="2" indent="-317500" algn="l" rtl="0">
              <a:lnSpc>
                <a:spcPct val="115000"/>
              </a:lnSpc>
              <a:spcBef>
                <a:spcPts val="0"/>
              </a:spcBef>
              <a:spcAft>
                <a:spcPts val="0"/>
              </a:spcAft>
              <a:buClr>
                <a:schemeClr val="lt1"/>
              </a:buClr>
              <a:buSzPts val="1400"/>
              <a:buChar char="■"/>
              <a:defRPr>
                <a:solidFill>
                  <a:schemeClr val="lt1"/>
                </a:solidFill>
              </a:defRPr>
            </a:lvl3pPr>
            <a:lvl4pPr marL="1828800" lvl="3" indent="-317500" algn="l" rtl="0">
              <a:lnSpc>
                <a:spcPct val="115000"/>
              </a:lnSpc>
              <a:spcBef>
                <a:spcPts val="0"/>
              </a:spcBef>
              <a:spcAft>
                <a:spcPts val="0"/>
              </a:spcAft>
              <a:buClr>
                <a:schemeClr val="lt1"/>
              </a:buClr>
              <a:buSzPts val="1400"/>
              <a:buChar char="●"/>
              <a:defRPr>
                <a:solidFill>
                  <a:schemeClr val="lt1"/>
                </a:solidFill>
              </a:defRPr>
            </a:lvl4pPr>
            <a:lvl5pPr marL="2286000" lvl="4" indent="-317500" algn="l" rtl="0">
              <a:lnSpc>
                <a:spcPct val="115000"/>
              </a:lnSpc>
              <a:spcBef>
                <a:spcPts val="0"/>
              </a:spcBef>
              <a:spcAft>
                <a:spcPts val="0"/>
              </a:spcAft>
              <a:buClr>
                <a:schemeClr val="lt1"/>
              </a:buClr>
              <a:buSzPts val="1400"/>
              <a:buChar char="○"/>
              <a:defRPr>
                <a:solidFill>
                  <a:schemeClr val="lt1"/>
                </a:solidFill>
              </a:defRPr>
            </a:lvl5pPr>
            <a:lvl6pPr marL="2743200" lvl="5" indent="-317500" algn="l" rtl="0">
              <a:lnSpc>
                <a:spcPct val="115000"/>
              </a:lnSpc>
              <a:spcBef>
                <a:spcPts val="0"/>
              </a:spcBef>
              <a:spcAft>
                <a:spcPts val="0"/>
              </a:spcAft>
              <a:buClr>
                <a:schemeClr val="lt1"/>
              </a:buClr>
              <a:buSzPts val="1400"/>
              <a:buChar char="■"/>
              <a:defRPr>
                <a:solidFill>
                  <a:schemeClr val="lt1"/>
                </a:solidFill>
              </a:defRPr>
            </a:lvl6pPr>
            <a:lvl7pPr marL="3200400" lvl="6" indent="-317500" algn="l" rtl="0">
              <a:lnSpc>
                <a:spcPct val="115000"/>
              </a:lnSpc>
              <a:spcBef>
                <a:spcPts val="0"/>
              </a:spcBef>
              <a:spcAft>
                <a:spcPts val="0"/>
              </a:spcAft>
              <a:buClr>
                <a:schemeClr val="lt1"/>
              </a:buClr>
              <a:buSzPts val="1400"/>
              <a:buChar char="●"/>
              <a:defRPr>
                <a:solidFill>
                  <a:schemeClr val="lt1"/>
                </a:solidFill>
              </a:defRPr>
            </a:lvl7pPr>
            <a:lvl8pPr marL="3657600" lvl="7" indent="-317500" algn="l" rtl="0">
              <a:lnSpc>
                <a:spcPct val="115000"/>
              </a:lnSpc>
              <a:spcBef>
                <a:spcPts val="0"/>
              </a:spcBef>
              <a:spcAft>
                <a:spcPts val="0"/>
              </a:spcAft>
              <a:buClr>
                <a:schemeClr val="lt1"/>
              </a:buClr>
              <a:buSzPts val="1400"/>
              <a:buChar char="○"/>
              <a:defRPr>
                <a:solidFill>
                  <a:schemeClr val="lt1"/>
                </a:solidFill>
              </a:defRPr>
            </a:lvl8pPr>
            <a:lvl9pPr marL="4114800" lvl="8" indent="-317500" algn="l"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07" name="Google Shape;407;p6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408" name="Google Shape;408;p66"/>
          <p:cNvPicPr preferRelativeResize="0"/>
          <p:nvPr/>
        </p:nvPicPr>
        <p:blipFill rotWithShape="1">
          <a:blip r:embed="rId2">
            <a:alphaModFix/>
          </a:blip>
          <a:srcRect/>
          <a:stretch/>
        </p:blipFill>
        <p:spPr>
          <a:xfrm>
            <a:off x="8223025" y="-6"/>
            <a:ext cx="920975" cy="914400"/>
          </a:xfrm>
          <a:prstGeom prst="rect">
            <a:avLst/>
          </a:prstGeom>
          <a:noFill/>
          <a:ln>
            <a:noFill/>
          </a:ln>
        </p:spPr>
      </p:pic>
      <p:pic>
        <p:nvPicPr>
          <p:cNvPr id="409" name="Google Shape;409;p66"/>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10" name="Google Shape;410;p66"/>
          <p:cNvSpPr txBox="1"/>
          <p:nvPr/>
        </p:nvSpPr>
        <p:spPr>
          <a:xfrm>
            <a:off x="337397" y="1697494"/>
            <a:ext cx="3901500" cy="831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11" name="Google Shape;411;p66"/>
          <p:cNvSpPr>
            <a:spLocks noGrp="1"/>
          </p:cNvSpPr>
          <p:nvPr>
            <p:ph type="pic" idx="2"/>
          </p:nvPr>
        </p:nvSpPr>
        <p:spPr>
          <a:xfrm>
            <a:off x="337406" y="2569706"/>
            <a:ext cx="3901500" cy="14631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003778"/>
            </a:gs>
            <a:gs pos="100000">
              <a:srgbClr val="00183C"/>
            </a:gs>
          </a:gsLst>
          <a:lin ang="2700006" scaled="0"/>
        </a:gradFill>
        <a:effectLst/>
      </p:bgPr>
    </p:bg>
    <p:spTree>
      <p:nvGrpSpPr>
        <p:cNvPr id="1" name="Shape 412"/>
        <p:cNvGrpSpPr/>
        <p:nvPr/>
      </p:nvGrpSpPr>
      <p:grpSpPr>
        <a:xfrm>
          <a:off x="0" y="0"/>
          <a:ext cx="0" cy="0"/>
          <a:chOff x="0" y="0"/>
          <a:chExt cx="0" cy="0"/>
        </a:xfrm>
      </p:grpSpPr>
      <p:grpSp>
        <p:nvGrpSpPr>
          <p:cNvPr id="413" name="Google Shape;413;p67"/>
          <p:cNvGrpSpPr/>
          <p:nvPr/>
        </p:nvGrpSpPr>
        <p:grpSpPr>
          <a:xfrm>
            <a:off x="6098378" y="5"/>
            <a:ext cx="3045625" cy="2030570"/>
            <a:chOff x="6098378" y="5"/>
            <a:chExt cx="3045625" cy="2030570"/>
          </a:xfrm>
        </p:grpSpPr>
        <p:sp>
          <p:nvSpPr>
            <p:cNvPr id="414" name="Google Shape;414;p67"/>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67"/>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67"/>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67"/>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18" name="Google Shape;418;p67"/>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19" name="Google Shape;419;p67"/>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0"/>
              </a:spcBef>
              <a:spcAft>
                <a:spcPts val="0"/>
              </a:spcAft>
              <a:buClr>
                <a:schemeClr val="lt1"/>
              </a:buClr>
              <a:buSzPts val="1400"/>
              <a:buChar char="○"/>
              <a:defRPr>
                <a:solidFill>
                  <a:schemeClr val="lt1"/>
                </a:solidFill>
              </a:defRPr>
            </a:lvl2pPr>
            <a:lvl3pPr marL="1371600" lvl="2" indent="-317500" algn="ctr">
              <a:lnSpc>
                <a:spcPct val="115000"/>
              </a:lnSpc>
              <a:spcBef>
                <a:spcPts val="0"/>
              </a:spcBef>
              <a:spcAft>
                <a:spcPts val="0"/>
              </a:spcAft>
              <a:buClr>
                <a:schemeClr val="lt1"/>
              </a:buClr>
              <a:buSzPts val="1400"/>
              <a:buChar char="■"/>
              <a:defRPr>
                <a:solidFill>
                  <a:schemeClr val="lt1"/>
                </a:solidFill>
              </a:defRPr>
            </a:lvl3pPr>
            <a:lvl4pPr marL="1828800" lvl="3" indent="-317500" algn="ctr">
              <a:lnSpc>
                <a:spcPct val="115000"/>
              </a:lnSpc>
              <a:spcBef>
                <a:spcPts val="0"/>
              </a:spcBef>
              <a:spcAft>
                <a:spcPts val="0"/>
              </a:spcAft>
              <a:buClr>
                <a:schemeClr val="lt1"/>
              </a:buClr>
              <a:buSzPts val="1400"/>
              <a:buChar char="●"/>
              <a:defRPr>
                <a:solidFill>
                  <a:schemeClr val="lt1"/>
                </a:solidFill>
              </a:defRPr>
            </a:lvl4pPr>
            <a:lvl5pPr marL="2286000" lvl="4" indent="-317500" algn="ctr">
              <a:lnSpc>
                <a:spcPct val="115000"/>
              </a:lnSpc>
              <a:spcBef>
                <a:spcPts val="0"/>
              </a:spcBef>
              <a:spcAft>
                <a:spcPts val="0"/>
              </a:spcAft>
              <a:buClr>
                <a:schemeClr val="lt1"/>
              </a:buClr>
              <a:buSzPts val="1400"/>
              <a:buChar char="○"/>
              <a:defRPr>
                <a:solidFill>
                  <a:schemeClr val="lt1"/>
                </a:solidFill>
              </a:defRPr>
            </a:lvl5pPr>
            <a:lvl6pPr marL="2743200" lvl="5" indent="-317500" algn="ctr">
              <a:lnSpc>
                <a:spcPct val="115000"/>
              </a:lnSpc>
              <a:spcBef>
                <a:spcPts val="0"/>
              </a:spcBef>
              <a:spcAft>
                <a:spcPts val="0"/>
              </a:spcAft>
              <a:buClr>
                <a:schemeClr val="lt1"/>
              </a:buClr>
              <a:buSzPts val="1400"/>
              <a:buChar char="■"/>
              <a:defRPr>
                <a:solidFill>
                  <a:schemeClr val="lt1"/>
                </a:solidFill>
              </a:defRPr>
            </a:lvl6pPr>
            <a:lvl7pPr marL="3200400" lvl="6" indent="-317500" algn="ctr">
              <a:lnSpc>
                <a:spcPct val="115000"/>
              </a:lnSpc>
              <a:spcBef>
                <a:spcPts val="0"/>
              </a:spcBef>
              <a:spcAft>
                <a:spcPts val="0"/>
              </a:spcAft>
              <a:buClr>
                <a:schemeClr val="lt1"/>
              </a:buClr>
              <a:buSzPts val="1400"/>
              <a:buChar char="●"/>
              <a:defRPr>
                <a:solidFill>
                  <a:schemeClr val="lt1"/>
                </a:solidFill>
              </a:defRPr>
            </a:lvl7pPr>
            <a:lvl8pPr marL="3657600" lvl="7" indent="-317500" algn="ctr">
              <a:lnSpc>
                <a:spcPct val="115000"/>
              </a:lnSpc>
              <a:spcBef>
                <a:spcPts val="0"/>
              </a:spcBef>
              <a:spcAft>
                <a:spcPts val="0"/>
              </a:spcAft>
              <a:buClr>
                <a:schemeClr val="lt1"/>
              </a:buClr>
              <a:buSzPts val="1400"/>
              <a:buChar char="○"/>
              <a:defRPr>
                <a:solidFill>
                  <a:schemeClr val="lt1"/>
                </a:solidFill>
              </a:defRPr>
            </a:lvl8pPr>
            <a:lvl9pPr marL="4114800" lvl="8" indent="-317500" algn="ctr">
              <a:lnSpc>
                <a:spcPct val="115000"/>
              </a:lnSpc>
              <a:spcBef>
                <a:spcPts val="0"/>
              </a:spcBef>
              <a:spcAft>
                <a:spcPts val="0"/>
              </a:spcAft>
              <a:buClr>
                <a:schemeClr val="lt1"/>
              </a:buClr>
              <a:buSzPts val="1400"/>
              <a:buChar char="■"/>
              <a:defRPr>
                <a:solidFill>
                  <a:schemeClr val="lt1"/>
                </a:solidFill>
              </a:defRPr>
            </a:lvl9pPr>
          </a:lstStyle>
          <a:p>
            <a:endParaRPr/>
          </a:p>
        </p:txBody>
      </p:sp>
      <p:sp>
        <p:nvSpPr>
          <p:cNvPr id="420" name="Google Shape;420;p6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421" name="Google Shape;421;p67"/>
          <p:cNvPicPr preferRelativeResize="0"/>
          <p:nvPr/>
        </p:nvPicPr>
        <p:blipFill rotWithShape="1">
          <a:blip r:embed="rId2">
            <a:alphaModFix/>
          </a:blip>
          <a:srcRect/>
          <a:stretch/>
        </p:blipFill>
        <p:spPr>
          <a:xfrm>
            <a:off x="8460425" y="301096"/>
            <a:ext cx="286575" cy="4298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Big text with LF Image">
  <p:cSld name="BIG_NUMBER_1">
    <p:bg>
      <p:bgPr>
        <a:gradFill>
          <a:gsLst>
            <a:gs pos="0">
              <a:srgbClr val="003778"/>
            </a:gs>
            <a:gs pos="100000">
              <a:srgbClr val="00183C"/>
            </a:gs>
          </a:gsLst>
          <a:lin ang="2700006" scaled="0"/>
        </a:gradFill>
        <a:effectLst/>
      </p:bgPr>
    </p:bg>
    <p:spTree>
      <p:nvGrpSpPr>
        <p:cNvPr id="1" name="Shape 422"/>
        <p:cNvGrpSpPr/>
        <p:nvPr/>
      </p:nvGrpSpPr>
      <p:grpSpPr>
        <a:xfrm>
          <a:off x="0" y="0"/>
          <a:ext cx="0" cy="0"/>
          <a:chOff x="0" y="0"/>
          <a:chExt cx="0" cy="0"/>
        </a:xfrm>
      </p:grpSpPr>
      <p:grpSp>
        <p:nvGrpSpPr>
          <p:cNvPr id="423" name="Google Shape;423;p68"/>
          <p:cNvGrpSpPr/>
          <p:nvPr/>
        </p:nvGrpSpPr>
        <p:grpSpPr>
          <a:xfrm>
            <a:off x="6098378" y="5"/>
            <a:ext cx="3045625" cy="2030570"/>
            <a:chOff x="6098378" y="5"/>
            <a:chExt cx="3045625" cy="2030570"/>
          </a:xfrm>
        </p:grpSpPr>
        <p:sp>
          <p:nvSpPr>
            <p:cNvPr id="424" name="Google Shape;424;p68"/>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68"/>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68"/>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68"/>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428" name="Google Shape;428;p68"/>
          <p:cNvSpPr txBox="1">
            <a:spLocks noGrp="1"/>
          </p:cNvSpPr>
          <p:nvPr>
            <p:ph type="title" hasCustomPrompt="1"/>
          </p:nvPr>
        </p:nvSpPr>
        <p:spPr>
          <a:xfrm>
            <a:off x="311700" y="1102894"/>
            <a:ext cx="8520600" cy="28074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12000"/>
              <a:buNone/>
              <a:defRPr sz="12000">
                <a:solidFill>
                  <a:schemeClr val="lt1"/>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29" name="Google Shape;429;p6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430" name="Google Shape;430;p68"/>
          <p:cNvPicPr preferRelativeResize="0"/>
          <p:nvPr/>
        </p:nvPicPr>
        <p:blipFill rotWithShape="1">
          <a:blip r:embed="rId2">
            <a:alphaModFix/>
          </a:blip>
          <a:srcRect/>
          <a:stretch/>
        </p:blipFill>
        <p:spPr>
          <a:xfrm>
            <a:off x="8460425" y="301096"/>
            <a:ext cx="286575" cy="429875"/>
          </a:xfrm>
          <a:prstGeom prst="rect">
            <a:avLst/>
          </a:prstGeom>
          <a:noFill/>
          <a:ln>
            <a:noFill/>
          </a:ln>
        </p:spPr>
      </p:pic>
      <p:pic>
        <p:nvPicPr>
          <p:cNvPr id="431" name="Google Shape;431;p68" descr="A picture containing thing&#10;&#10;Description generated with high confidence"/>
          <p:cNvPicPr preferRelativeResize="0"/>
          <p:nvPr/>
        </p:nvPicPr>
        <p:blipFill rotWithShape="1">
          <a:blip r:embed="rId3">
            <a:alphaModFix/>
          </a:blip>
          <a:srcRect/>
          <a:stretch/>
        </p:blipFill>
        <p:spPr>
          <a:xfrm>
            <a:off x="1632056" y="4251166"/>
            <a:ext cx="5879885" cy="35094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32"/>
        <p:cNvGrpSpPr/>
        <p:nvPr/>
      </p:nvGrpSpPr>
      <p:grpSpPr>
        <a:xfrm>
          <a:off x="0" y="0"/>
          <a:ext cx="0" cy="0"/>
          <a:chOff x="0" y="0"/>
          <a:chExt cx="0" cy="0"/>
        </a:xfrm>
      </p:grpSpPr>
      <p:sp>
        <p:nvSpPr>
          <p:cNvPr id="433" name="Google Shape;433;p6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Title Page Dark" type="title">
  <p:cSld name="TITLE">
    <p:bg>
      <p:bgPr>
        <a:gradFill>
          <a:gsLst>
            <a:gs pos="0">
              <a:srgbClr val="003778"/>
            </a:gs>
            <a:gs pos="100000">
              <a:srgbClr val="00183C"/>
            </a:gs>
          </a:gsLst>
          <a:lin ang="2700006" scaled="0"/>
        </a:gradFill>
        <a:effectLst/>
      </p:bgPr>
    </p:bg>
    <p:spTree>
      <p:nvGrpSpPr>
        <p:cNvPr id="1" name="Shape 434"/>
        <p:cNvGrpSpPr/>
        <p:nvPr/>
      </p:nvGrpSpPr>
      <p:grpSpPr>
        <a:xfrm>
          <a:off x="0" y="0"/>
          <a:ext cx="0" cy="0"/>
          <a:chOff x="0" y="0"/>
          <a:chExt cx="0" cy="0"/>
        </a:xfrm>
      </p:grpSpPr>
      <p:sp>
        <p:nvSpPr>
          <p:cNvPr id="435" name="Google Shape;435;p70"/>
          <p:cNvSpPr/>
          <p:nvPr/>
        </p:nvSpPr>
        <p:spPr>
          <a:xfrm>
            <a:off x="8128803" y="-9"/>
            <a:ext cx="1015200" cy="1015200"/>
          </a:xfrm>
          <a:prstGeom prst="rect">
            <a:avLst/>
          </a:prstGeom>
          <a:solidFill>
            <a:srgbClr val="F6F7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70"/>
          <p:cNvSpPr/>
          <p:nvPr/>
        </p:nvSpPr>
        <p:spPr>
          <a:xfrm>
            <a:off x="8128828" y="1791"/>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70"/>
          <p:cNvSpPr/>
          <p:nvPr/>
        </p:nvSpPr>
        <p:spPr>
          <a:xfrm rot="10800000">
            <a:off x="7112428" y="1797"/>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70"/>
          <p:cNvSpPr/>
          <p:nvPr/>
        </p:nvSpPr>
        <p:spPr>
          <a:xfrm rot="10800000">
            <a:off x="8127625" y="2030450"/>
            <a:ext cx="1017600" cy="10176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70"/>
          <p:cNvSpPr/>
          <p:nvPr/>
        </p:nvSpPr>
        <p:spPr>
          <a:xfrm>
            <a:off x="7605025" y="600"/>
            <a:ext cx="1014000" cy="1014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70"/>
          <p:cNvSpPr/>
          <p:nvPr/>
        </p:nvSpPr>
        <p:spPr>
          <a:xfrm>
            <a:off x="8128803" y="1015216"/>
            <a:ext cx="1015200" cy="101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441" name="Google Shape;441;p70"/>
          <p:cNvPicPr preferRelativeResize="0"/>
          <p:nvPr/>
        </p:nvPicPr>
        <p:blipFill rotWithShape="1">
          <a:blip r:embed="rId2">
            <a:alphaModFix/>
          </a:blip>
          <a:srcRect/>
          <a:stretch/>
        </p:blipFill>
        <p:spPr>
          <a:xfrm>
            <a:off x="8398214" y="1165560"/>
            <a:ext cx="476350" cy="714544"/>
          </a:xfrm>
          <a:prstGeom prst="rect">
            <a:avLst/>
          </a:prstGeom>
          <a:noFill/>
          <a:ln>
            <a:noFill/>
          </a:ln>
        </p:spPr>
      </p:pic>
      <p:pic>
        <p:nvPicPr>
          <p:cNvPr id="442" name="Google Shape;442;p70"/>
          <p:cNvPicPr preferRelativeResize="0"/>
          <p:nvPr/>
        </p:nvPicPr>
        <p:blipFill rotWithShape="1">
          <a:blip r:embed="rId3">
            <a:alphaModFix/>
          </a:blip>
          <a:srcRect/>
          <a:stretch/>
        </p:blipFill>
        <p:spPr>
          <a:xfrm rot="10800000">
            <a:off x="-4" y="4155124"/>
            <a:ext cx="988375" cy="988375"/>
          </a:xfrm>
          <a:prstGeom prst="rect">
            <a:avLst/>
          </a:prstGeom>
          <a:noFill/>
          <a:ln>
            <a:noFill/>
          </a:ln>
        </p:spPr>
      </p:pic>
      <p:pic>
        <p:nvPicPr>
          <p:cNvPr id="443" name="Google Shape;443;p70"/>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44"/>
        <p:cNvGrpSpPr/>
        <p:nvPr/>
      </p:nvGrpSpPr>
      <p:grpSpPr>
        <a:xfrm>
          <a:off x="0" y="0"/>
          <a:ext cx="0" cy="0"/>
          <a:chOff x="0" y="0"/>
          <a:chExt cx="0" cy="0"/>
        </a:xfrm>
      </p:grpSpPr>
      <p:sp>
        <p:nvSpPr>
          <p:cNvPr id="445" name="Google Shape;445;p71"/>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446" name="Google Shape;446;p7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447"/>
        <p:cNvGrpSpPr/>
        <p:nvPr/>
      </p:nvGrpSpPr>
      <p:grpSpPr>
        <a:xfrm>
          <a:off x="0" y="0"/>
          <a:ext cx="0" cy="0"/>
          <a:chOff x="0" y="0"/>
          <a:chExt cx="0" cy="0"/>
        </a:xfrm>
      </p:grpSpPr>
      <p:sp>
        <p:nvSpPr>
          <p:cNvPr id="448" name="Google Shape;448;p72"/>
          <p:cNvSpPr txBox="1">
            <a:spLocks noGrp="1"/>
          </p:cNvSpPr>
          <p:nvPr>
            <p:ph type="title"/>
          </p:nvPr>
        </p:nvSpPr>
        <p:spPr>
          <a:xfrm>
            <a:off x="342900" y="685800"/>
            <a:ext cx="8435400" cy="37719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3000"/>
              <a:buFont typeface="Century Gothic"/>
              <a:buNone/>
              <a:defRPr sz="3000" b="0" i="0" cap="none">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449" name="Google Shape;449;p72"/>
          <p:cNvSpPr txBox="1">
            <a:spLocks noGrp="1"/>
          </p:cNvSpPr>
          <p:nvPr>
            <p:ph type="sldNum" idx="12"/>
          </p:nvPr>
        </p:nvSpPr>
        <p:spPr>
          <a:xfrm>
            <a:off x="8472450" y="4823786"/>
            <a:ext cx="548700" cy="2307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0"/>
        <p:cNvGrpSpPr/>
        <p:nvPr/>
      </p:nvGrpSpPr>
      <p:grpSpPr>
        <a:xfrm>
          <a:off x="0" y="0"/>
          <a:ext cx="0" cy="0"/>
          <a:chOff x="0" y="0"/>
          <a:chExt cx="0" cy="0"/>
        </a:xfrm>
      </p:grpSpPr>
      <p:sp>
        <p:nvSpPr>
          <p:cNvPr id="51" name="Google Shape;51;p8"/>
          <p:cNvSpPr txBox="1">
            <a:spLocks noGrp="1"/>
          </p:cNvSpPr>
          <p:nvPr>
            <p:ph type="title"/>
          </p:nvPr>
        </p:nvSpPr>
        <p:spPr>
          <a:xfrm>
            <a:off x="311700" y="410000"/>
            <a:ext cx="66141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2" name="Google Shape;52;p8"/>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3" name="Google Shape;53;p8"/>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4" name="Google Shape;54;p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450"/>
        <p:cNvGrpSpPr/>
        <p:nvPr/>
      </p:nvGrpSpPr>
      <p:grpSpPr>
        <a:xfrm>
          <a:off x="0" y="0"/>
          <a:ext cx="0" cy="0"/>
          <a:chOff x="0" y="0"/>
          <a:chExt cx="0" cy="0"/>
        </a:xfrm>
      </p:grpSpPr>
      <p:sp>
        <p:nvSpPr>
          <p:cNvPr id="451" name="Google Shape;451;p73"/>
          <p:cNvSpPr>
            <a:spLocks noGrp="1"/>
          </p:cNvSpPr>
          <p:nvPr>
            <p:ph type="pic" idx="2"/>
          </p:nvPr>
        </p:nvSpPr>
        <p:spPr>
          <a:xfrm>
            <a:off x="4572000" y="0"/>
            <a:ext cx="4572000" cy="5143500"/>
          </a:xfrm>
          <a:prstGeom prst="rect">
            <a:avLst/>
          </a:prstGeom>
          <a:solidFill>
            <a:srgbClr val="7F7F7F"/>
          </a:solidFill>
          <a:ln>
            <a:noFill/>
          </a:ln>
        </p:spPr>
      </p:sp>
      <p:sp>
        <p:nvSpPr>
          <p:cNvPr id="452" name="Google Shape;452;p73"/>
          <p:cNvSpPr txBox="1">
            <a:spLocks noGrp="1"/>
          </p:cNvSpPr>
          <p:nvPr>
            <p:ph type="body" idx="1"/>
          </p:nvPr>
        </p:nvSpPr>
        <p:spPr>
          <a:xfrm>
            <a:off x="5143500" y="342900"/>
            <a:ext cx="3429000" cy="4499400"/>
          </a:xfrm>
          <a:prstGeom prst="rect">
            <a:avLst/>
          </a:prstGeom>
          <a:noFill/>
          <a:ln>
            <a:noFill/>
          </a:ln>
        </p:spPr>
        <p:txBody>
          <a:bodyPr spcFirstLastPara="1" wrap="square" lIns="0" tIns="0" rIns="0" bIns="0" anchor="ctr" anchorCtr="0">
            <a:noAutofit/>
          </a:bodyPr>
          <a:lstStyle>
            <a:lvl1pPr marL="457200" lvl="0" indent="-342900" algn="l" rtl="0">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453" name="Google Shape;453;p73"/>
          <p:cNvSpPr txBox="1">
            <a:spLocks noGrp="1"/>
          </p:cNvSpPr>
          <p:nvPr>
            <p:ph type="body" idx="3"/>
          </p:nvPr>
        </p:nvSpPr>
        <p:spPr>
          <a:xfrm>
            <a:off x="960459" y="342900"/>
            <a:ext cx="2571900" cy="4499400"/>
          </a:xfrm>
          <a:prstGeom prst="rect">
            <a:avLst/>
          </a:prstGeom>
          <a:noFill/>
          <a:ln>
            <a:noFill/>
          </a:ln>
        </p:spPr>
        <p:txBody>
          <a:bodyPr spcFirstLastPara="1" wrap="square" lIns="0" tIns="0" rIns="0" bIns="0" anchor="ctr" anchorCtr="0">
            <a:noAutofit/>
          </a:bodyPr>
          <a:lstStyle>
            <a:lvl1pPr marL="457200" lvl="0" indent="-342900" algn="l" rtl="0">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54"/>
        <p:cNvGrpSpPr/>
        <p:nvPr/>
      </p:nvGrpSpPr>
      <p:grpSpPr>
        <a:xfrm>
          <a:off x="0" y="0"/>
          <a:ext cx="0" cy="0"/>
          <a:chOff x="0" y="0"/>
          <a:chExt cx="0" cy="0"/>
        </a:xfrm>
      </p:grpSpPr>
      <p:sp>
        <p:nvSpPr>
          <p:cNvPr id="455" name="Google Shape;455;p74"/>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56" name="Google Shape;456;p74"/>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457" name="Google Shape;457;p74"/>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458" name="Google Shape;458;p7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459"/>
        <p:cNvGrpSpPr/>
        <p:nvPr/>
      </p:nvGrpSpPr>
      <p:grpSpPr>
        <a:xfrm>
          <a:off x="0" y="0"/>
          <a:ext cx="0" cy="0"/>
          <a:chOff x="0" y="0"/>
          <a:chExt cx="0" cy="0"/>
        </a:xfrm>
      </p:grpSpPr>
      <p:sp>
        <p:nvSpPr>
          <p:cNvPr id="460" name="Google Shape;460;p75"/>
          <p:cNvSpPr>
            <a:spLocks noGrp="1"/>
          </p:cNvSpPr>
          <p:nvPr>
            <p:ph type="pic" idx="2"/>
          </p:nvPr>
        </p:nvSpPr>
        <p:spPr>
          <a:xfrm>
            <a:off x="4572000" y="0"/>
            <a:ext cx="4572000" cy="5143500"/>
          </a:xfrm>
          <a:prstGeom prst="rect">
            <a:avLst/>
          </a:prstGeom>
          <a:solidFill>
            <a:srgbClr val="7F7F7F"/>
          </a:solidFill>
          <a:ln>
            <a:noFill/>
          </a:ln>
        </p:spPr>
      </p:sp>
      <p:sp>
        <p:nvSpPr>
          <p:cNvPr id="461" name="Google Shape;461;p75"/>
          <p:cNvSpPr txBox="1">
            <a:spLocks noGrp="1"/>
          </p:cNvSpPr>
          <p:nvPr>
            <p:ph type="body" idx="1"/>
          </p:nvPr>
        </p:nvSpPr>
        <p:spPr>
          <a:xfrm>
            <a:off x="342899" y="1440180"/>
            <a:ext cx="3876000" cy="33948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900"/>
              </a:spcBef>
              <a:spcAft>
                <a:spcPts val="0"/>
              </a:spcAft>
              <a:buClr>
                <a:schemeClr val="lt1"/>
              </a:buClr>
              <a:buSzPts val="1800"/>
              <a:buChar char="•"/>
              <a:defRPr>
                <a:solidFill>
                  <a:schemeClr val="lt1"/>
                </a:solidFill>
              </a:defRPr>
            </a:lvl1pPr>
            <a:lvl2pPr marL="914400" lvl="1" indent="-323850" algn="l" rtl="0">
              <a:lnSpc>
                <a:spcPct val="100000"/>
              </a:lnSpc>
              <a:spcBef>
                <a:spcPts val="900"/>
              </a:spcBef>
              <a:spcAft>
                <a:spcPts val="0"/>
              </a:spcAft>
              <a:buClr>
                <a:schemeClr val="lt1"/>
              </a:buClr>
              <a:buSzPts val="1500"/>
              <a:buChar char="•"/>
              <a:defRPr>
                <a:solidFill>
                  <a:schemeClr val="lt1"/>
                </a:solidFill>
              </a:defRPr>
            </a:lvl2pPr>
            <a:lvl3pPr marL="1371600" lvl="2" indent="-323850" algn="l" rtl="0">
              <a:lnSpc>
                <a:spcPct val="100000"/>
              </a:lnSpc>
              <a:spcBef>
                <a:spcPts val="900"/>
              </a:spcBef>
              <a:spcAft>
                <a:spcPts val="0"/>
              </a:spcAft>
              <a:buClr>
                <a:schemeClr val="lt1"/>
              </a:buClr>
              <a:buSzPts val="1500"/>
              <a:buChar char="•"/>
              <a:defRPr>
                <a:solidFill>
                  <a:schemeClr val="lt1"/>
                </a:solidFill>
              </a:defRPr>
            </a:lvl3pPr>
            <a:lvl4pPr marL="1828800" lvl="3" indent="-323850" algn="l" rtl="0">
              <a:lnSpc>
                <a:spcPct val="100000"/>
              </a:lnSpc>
              <a:spcBef>
                <a:spcPts val="900"/>
              </a:spcBef>
              <a:spcAft>
                <a:spcPts val="0"/>
              </a:spcAft>
              <a:buClr>
                <a:schemeClr val="lt1"/>
              </a:buClr>
              <a:buSzPts val="1500"/>
              <a:buChar char="•"/>
              <a:defRPr>
                <a:solidFill>
                  <a:schemeClr val="lt1"/>
                </a:solidFill>
              </a:defRPr>
            </a:lvl4pPr>
            <a:lvl5pPr marL="2286000" lvl="4" indent="-323850" algn="l" rtl="0">
              <a:lnSpc>
                <a:spcPct val="100000"/>
              </a:lnSpc>
              <a:spcBef>
                <a:spcPts val="900"/>
              </a:spcBef>
              <a:spcAft>
                <a:spcPts val="0"/>
              </a:spcAft>
              <a:buClr>
                <a:schemeClr val="lt1"/>
              </a:buClr>
              <a:buSzPts val="1500"/>
              <a:buChar char="•"/>
              <a:defRPr>
                <a:solidFill>
                  <a:schemeClr val="lt1"/>
                </a:solidFill>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2" name="Google Shape;462;p75"/>
          <p:cNvSpPr txBox="1">
            <a:spLocks noGrp="1"/>
          </p:cNvSpPr>
          <p:nvPr>
            <p:ph type="title"/>
          </p:nvPr>
        </p:nvSpPr>
        <p:spPr>
          <a:xfrm>
            <a:off x="342900" y="342900"/>
            <a:ext cx="3876000" cy="9600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400"/>
              <a:buNone/>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Project Overview">
  <p:cSld name="OBJECT_1">
    <p:bg>
      <p:bgPr>
        <a:gradFill>
          <a:gsLst>
            <a:gs pos="0">
              <a:srgbClr val="42B0FF"/>
            </a:gs>
            <a:gs pos="100000">
              <a:srgbClr val="076EB8"/>
            </a:gs>
          </a:gsLst>
          <a:lin ang="13500032" scaled="0"/>
        </a:gradFill>
        <a:effectLst/>
      </p:bgPr>
    </p:bg>
    <p:spTree>
      <p:nvGrpSpPr>
        <p:cNvPr id="1" name="Shape 463"/>
        <p:cNvGrpSpPr/>
        <p:nvPr/>
      </p:nvGrpSpPr>
      <p:grpSpPr>
        <a:xfrm>
          <a:off x="0" y="0"/>
          <a:ext cx="0" cy="0"/>
          <a:chOff x="0" y="0"/>
          <a:chExt cx="0" cy="0"/>
        </a:xfrm>
      </p:grpSpPr>
      <p:sp>
        <p:nvSpPr>
          <p:cNvPr id="464" name="Google Shape;464;p76"/>
          <p:cNvSpPr/>
          <p:nvPr/>
        </p:nvSpPr>
        <p:spPr>
          <a:xfrm>
            <a:off x="-19" y="1040700"/>
            <a:ext cx="9144000" cy="4102800"/>
          </a:xfrm>
          <a:prstGeom prst="rect">
            <a:avLst/>
          </a:prstGeom>
          <a:solidFill>
            <a:schemeClr val="lt1"/>
          </a:solidFill>
          <a:ln>
            <a:noFill/>
          </a:ln>
        </p:spPr>
        <p:txBody>
          <a:bodyPr spcFirstLastPara="1" wrap="square" lIns="68575" tIns="68575" rIns="68575" bIns="68575" anchor="ctr" anchorCtr="0">
            <a:noAutofit/>
          </a:bodyPr>
          <a:lstStyle/>
          <a:p>
            <a:pPr marL="0" lvl="0" indent="0" algn="l" rtl="0">
              <a:spcBef>
                <a:spcPts val="0"/>
              </a:spcBef>
              <a:spcAft>
                <a:spcPts val="0"/>
              </a:spcAft>
              <a:buNone/>
            </a:pPr>
            <a:endParaRPr/>
          </a:p>
        </p:txBody>
      </p:sp>
      <p:sp>
        <p:nvSpPr>
          <p:cNvPr id="465" name="Google Shape;465;p76"/>
          <p:cNvSpPr txBox="1">
            <a:spLocks noGrp="1"/>
          </p:cNvSpPr>
          <p:nvPr>
            <p:ph type="body" idx="1"/>
          </p:nvPr>
        </p:nvSpPr>
        <p:spPr>
          <a:xfrm>
            <a:off x="462713" y="1135388"/>
            <a:ext cx="4811100" cy="3327300"/>
          </a:xfrm>
          <a:prstGeom prst="rect">
            <a:avLst/>
          </a:prstGeom>
          <a:noFill/>
          <a:ln>
            <a:noFill/>
          </a:ln>
        </p:spPr>
        <p:txBody>
          <a:bodyPr spcFirstLastPara="1" wrap="square" lIns="0" tIns="0" rIns="0" bIns="0" anchor="t" anchorCtr="0">
            <a:normAutofit/>
          </a:bodyPr>
          <a:lstStyle>
            <a:lvl1pPr marL="457200" lvl="0" indent="-342900" algn="l" rtl="0">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marL="914400" lvl="1"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marL="1371600" lvl="2"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marL="1828800" lvl="3"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marL="2286000" lvl="4" indent="-323850" algn="l" rtl="0">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sp>
        <p:nvSpPr>
          <p:cNvPr id="466" name="Google Shape;466;p76"/>
          <p:cNvSpPr txBox="1">
            <a:spLocks noGrp="1"/>
          </p:cNvSpPr>
          <p:nvPr>
            <p:ph type="title"/>
          </p:nvPr>
        </p:nvSpPr>
        <p:spPr>
          <a:xfrm>
            <a:off x="3065625" y="110588"/>
            <a:ext cx="6078300" cy="807900"/>
          </a:xfrm>
          <a:prstGeom prst="rect">
            <a:avLst/>
          </a:prstGeom>
          <a:noFill/>
          <a:ln>
            <a:noFill/>
          </a:ln>
        </p:spPr>
        <p:txBody>
          <a:bodyPr spcFirstLastPara="1" wrap="square" lIns="0" tIns="0" rIns="0" bIns="0" anchor="ctr" anchorCtr="0">
            <a:normAutofit/>
          </a:bodyPr>
          <a:lstStyle>
            <a:lvl1pPr marR="0" lvl="0" algn="l" rtl="0">
              <a:lnSpc>
                <a:spcPct val="90000"/>
              </a:lnSpc>
              <a:spcBef>
                <a:spcPts val="0"/>
              </a:spcBef>
              <a:spcAft>
                <a:spcPts val="0"/>
              </a:spcAft>
              <a:buClr>
                <a:schemeClr val="lt1"/>
              </a:buClr>
              <a:buSzPts val="3000"/>
              <a:buNone/>
              <a:defRPr sz="3000" i="0" u="none" strike="noStrike" cap="none">
                <a:solidFill>
                  <a:schemeClr val="lt1"/>
                </a:solidFill>
              </a:defRPr>
            </a:lvl1pPr>
            <a:lvl2pPr lvl="1" algn="l" rtl="0">
              <a:lnSpc>
                <a:spcPct val="100000"/>
              </a:lnSpc>
              <a:spcBef>
                <a:spcPts val="0"/>
              </a:spcBef>
              <a:spcAft>
                <a:spcPts val="0"/>
              </a:spcAft>
              <a:buSzPts val="1100"/>
              <a:buNone/>
              <a:defRPr sz="1400"/>
            </a:lvl2pPr>
            <a:lvl3pPr lvl="2" algn="l" rtl="0">
              <a:lnSpc>
                <a:spcPct val="100000"/>
              </a:lnSpc>
              <a:spcBef>
                <a:spcPts val="0"/>
              </a:spcBef>
              <a:spcAft>
                <a:spcPts val="0"/>
              </a:spcAft>
              <a:buSzPts val="1100"/>
              <a:buNone/>
              <a:defRPr sz="1400"/>
            </a:lvl3pPr>
            <a:lvl4pPr lvl="3" algn="l" rtl="0">
              <a:lnSpc>
                <a:spcPct val="100000"/>
              </a:lnSpc>
              <a:spcBef>
                <a:spcPts val="0"/>
              </a:spcBef>
              <a:spcAft>
                <a:spcPts val="0"/>
              </a:spcAft>
              <a:buSzPts val="1100"/>
              <a:buNone/>
              <a:defRPr sz="1400"/>
            </a:lvl4pPr>
            <a:lvl5pPr lvl="4" algn="l" rtl="0">
              <a:lnSpc>
                <a:spcPct val="100000"/>
              </a:lnSpc>
              <a:spcBef>
                <a:spcPts val="0"/>
              </a:spcBef>
              <a:spcAft>
                <a:spcPts val="0"/>
              </a:spcAft>
              <a:buSzPts val="1100"/>
              <a:buNone/>
              <a:defRPr sz="1400"/>
            </a:lvl5pPr>
            <a:lvl6pPr lvl="5" algn="l" rtl="0">
              <a:lnSpc>
                <a:spcPct val="100000"/>
              </a:lnSpc>
              <a:spcBef>
                <a:spcPts val="0"/>
              </a:spcBef>
              <a:spcAft>
                <a:spcPts val="0"/>
              </a:spcAft>
              <a:buSzPts val="1100"/>
              <a:buNone/>
              <a:defRPr sz="1400"/>
            </a:lvl6pPr>
            <a:lvl7pPr lvl="6" algn="l" rtl="0">
              <a:lnSpc>
                <a:spcPct val="100000"/>
              </a:lnSpc>
              <a:spcBef>
                <a:spcPts val="0"/>
              </a:spcBef>
              <a:spcAft>
                <a:spcPts val="0"/>
              </a:spcAft>
              <a:buSzPts val="1100"/>
              <a:buNone/>
              <a:defRPr sz="1400"/>
            </a:lvl7pPr>
            <a:lvl8pPr lvl="7" algn="l" rtl="0">
              <a:lnSpc>
                <a:spcPct val="100000"/>
              </a:lnSpc>
              <a:spcBef>
                <a:spcPts val="0"/>
              </a:spcBef>
              <a:spcAft>
                <a:spcPts val="0"/>
              </a:spcAft>
              <a:buSzPts val="1100"/>
              <a:buNone/>
              <a:defRPr sz="1400"/>
            </a:lvl8pPr>
            <a:lvl9pPr lvl="8" algn="l" rtl="0">
              <a:lnSpc>
                <a:spcPct val="100000"/>
              </a:lnSpc>
              <a:spcBef>
                <a:spcPts val="0"/>
              </a:spcBef>
              <a:spcAft>
                <a:spcPts val="0"/>
              </a:spcAft>
              <a:buSzPts val="1100"/>
              <a:buNone/>
              <a:defRPr sz="1400"/>
            </a:lvl9pPr>
          </a:lstStyle>
          <a:p>
            <a:endParaRPr/>
          </a:p>
        </p:txBody>
      </p:sp>
      <p:sp>
        <p:nvSpPr>
          <p:cNvPr id="467" name="Google Shape;467;p76"/>
          <p:cNvSpPr>
            <a:spLocks noGrp="1"/>
          </p:cNvSpPr>
          <p:nvPr>
            <p:ph type="pic" idx="2"/>
          </p:nvPr>
        </p:nvSpPr>
        <p:spPr>
          <a:xfrm>
            <a:off x="-5" y="-37"/>
            <a:ext cx="2786400" cy="1025700"/>
          </a:xfrm>
          <a:prstGeom prst="rect">
            <a:avLst/>
          </a:prstGeom>
          <a:noFill/>
          <a:ln>
            <a:noFill/>
          </a:ln>
        </p:spPr>
      </p:sp>
      <p:sp>
        <p:nvSpPr>
          <p:cNvPr id="468" name="Google Shape;468;p76"/>
          <p:cNvSpPr>
            <a:spLocks noGrp="1"/>
          </p:cNvSpPr>
          <p:nvPr>
            <p:ph type="pic" idx="3"/>
          </p:nvPr>
        </p:nvSpPr>
        <p:spPr>
          <a:xfrm>
            <a:off x="5465475" y="1135388"/>
            <a:ext cx="3483900" cy="2273700"/>
          </a:xfrm>
          <a:prstGeom prst="rect">
            <a:avLst/>
          </a:prstGeom>
          <a:noFill/>
          <a:ln>
            <a:noFill/>
          </a:ln>
        </p:spPr>
      </p:sp>
      <p:sp>
        <p:nvSpPr>
          <p:cNvPr id="469" name="Google Shape;469;p76"/>
          <p:cNvSpPr txBox="1">
            <a:spLocks noGrp="1"/>
          </p:cNvSpPr>
          <p:nvPr>
            <p:ph type="subTitle" idx="4"/>
          </p:nvPr>
        </p:nvSpPr>
        <p:spPr>
          <a:xfrm>
            <a:off x="5465475" y="3458963"/>
            <a:ext cx="3483900" cy="371100"/>
          </a:xfrm>
          <a:prstGeom prst="rect">
            <a:avLst/>
          </a:prstGeom>
          <a:noFill/>
          <a:ln>
            <a:noFill/>
          </a:ln>
        </p:spPr>
        <p:txBody>
          <a:bodyPr spcFirstLastPara="1" wrap="square" lIns="91525" tIns="91525" rIns="91525" bIns="91525" anchor="ctr" anchorCtr="0">
            <a:noAutofit/>
          </a:bodyPr>
          <a:lstStyle>
            <a:lvl1pPr lvl="0" algn="ctr" rtl="0">
              <a:lnSpc>
                <a:spcPct val="150000"/>
              </a:lnSpc>
              <a:spcBef>
                <a:spcPts val="0"/>
              </a:spcBef>
              <a:spcAft>
                <a:spcPts val="0"/>
              </a:spcAft>
              <a:buSzPts val="1100"/>
              <a:buNone/>
              <a:defRPr sz="1100"/>
            </a:lvl1pPr>
            <a:lvl2pPr lvl="1" algn="ctr" rtl="0">
              <a:lnSpc>
                <a:spcPct val="150000"/>
              </a:lnSpc>
              <a:spcBef>
                <a:spcPts val="0"/>
              </a:spcBef>
              <a:spcAft>
                <a:spcPts val="0"/>
              </a:spcAft>
              <a:buSzPts val="700"/>
              <a:buNone/>
              <a:defRPr sz="700"/>
            </a:lvl2pPr>
            <a:lvl3pPr lvl="2" algn="ctr" rtl="0">
              <a:lnSpc>
                <a:spcPct val="150000"/>
              </a:lnSpc>
              <a:spcBef>
                <a:spcPts val="0"/>
              </a:spcBef>
              <a:spcAft>
                <a:spcPts val="0"/>
              </a:spcAft>
              <a:buSzPts val="700"/>
              <a:buNone/>
              <a:defRPr sz="700"/>
            </a:lvl3pPr>
            <a:lvl4pPr lvl="3" algn="ctr" rtl="0">
              <a:lnSpc>
                <a:spcPct val="150000"/>
              </a:lnSpc>
              <a:spcBef>
                <a:spcPts val="0"/>
              </a:spcBef>
              <a:spcAft>
                <a:spcPts val="0"/>
              </a:spcAft>
              <a:buSzPts val="700"/>
              <a:buNone/>
              <a:defRPr sz="700"/>
            </a:lvl4pPr>
            <a:lvl5pPr lvl="4" algn="ctr" rtl="0">
              <a:lnSpc>
                <a:spcPct val="150000"/>
              </a:lnSpc>
              <a:spcBef>
                <a:spcPts val="0"/>
              </a:spcBef>
              <a:spcAft>
                <a:spcPts val="0"/>
              </a:spcAft>
              <a:buSzPts val="700"/>
              <a:buNone/>
              <a:defRPr sz="700"/>
            </a:lvl5pPr>
            <a:lvl6pPr lvl="5" algn="ctr" rtl="0">
              <a:lnSpc>
                <a:spcPct val="150000"/>
              </a:lnSpc>
              <a:spcBef>
                <a:spcPts val="0"/>
              </a:spcBef>
              <a:spcAft>
                <a:spcPts val="0"/>
              </a:spcAft>
              <a:buSzPts val="700"/>
              <a:buNone/>
              <a:defRPr sz="700"/>
            </a:lvl6pPr>
            <a:lvl7pPr lvl="6" algn="ctr" rtl="0">
              <a:lnSpc>
                <a:spcPct val="150000"/>
              </a:lnSpc>
              <a:spcBef>
                <a:spcPts val="0"/>
              </a:spcBef>
              <a:spcAft>
                <a:spcPts val="0"/>
              </a:spcAft>
              <a:buSzPts val="700"/>
              <a:buNone/>
              <a:defRPr sz="700"/>
            </a:lvl7pPr>
            <a:lvl8pPr lvl="7" algn="ctr" rtl="0">
              <a:lnSpc>
                <a:spcPct val="150000"/>
              </a:lnSpc>
              <a:spcBef>
                <a:spcPts val="0"/>
              </a:spcBef>
              <a:spcAft>
                <a:spcPts val="0"/>
              </a:spcAft>
              <a:buSzPts val="700"/>
              <a:buNone/>
              <a:defRPr sz="700"/>
            </a:lvl8pPr>
            <a:lvl9pPr lvl="8" algn="ctr" rtl="0">
              <a:lnSpc>
                <a:spcPct val="115000"/>
              </a:lnSpc>
              <a:spcBef>
                <a:spcPts val="0"/>
              </a:spcBef>
              <a:spcAft>
                <a:spcPts val="1600"/>
              </a:spcAft>
              <a:buSzPts val="700"/>
              <a:buNone/>
              <a:defRPr sz="700"/>
            </a:lvl9pPr>
          </a:lstStyle>
          <a:p>
            <a:endParaRPr/>
          </a:p>
        </p:txBody>
      </p:sp>
      <p:sp>
        <p:nvSpPr>
          <p:cNvPr id="470" name="Google Shape;470;p76"/>
          <p:cNvSpPr txBox="1">
            <a:spLocks noGrp="1"/>
          </p:cNvSpPr>
          <p:nvPr>
            <p:ph type="subTitle" idx="5"/>
          </p:nvPr>
        </p:nvSpPr>
        <p:spPr>
          <a:xfrm>
            <a:off x="5465475" y="3879956"/>
            <a:ext cx="3483900" cy="371100"/>
          </a:xfrm>
          <a:prstGeom prst="rect">
            <a:avLst/>
          </a:prstGeom>
          <a:solidFill>
            <a:srgbClr val="009ADE"/>
          </a:solidFill>
          <a:ln>
            <a:noFill/>
          </a:ln>
        </p:spPr>
        <p:txBody>
          <a:bodyPr spcFirstLastPara="1" wrap="square" lIns="91525" tIns="91525" rIns="91525" bIns="91525" anchor="ctr" anchorCtr="0">
            <a:noAutofit/>
          </a:bodyPr>
          <a:lstStyle>
            <a:lvl1pPr lvl="0" algn="ctr" rtl="0">
              <a:lnSpc>
                <a:spcPct val="115000"/>
              </a:lnSpc>
              <a:spcBef>
                <a:spcPts val="0"/>
              </a:spcBef>
              <a:spcAft>
                <a:spcPts val="0"/>
              </a:spcAft>
              <a:buSzPts val="1100"/>
              <a:buFont typeface="Roboto Slab"/>
              <a:buNone/>
              <a:defRPr sz="1100" b="1">
                <a:latin typeface="Roboto Slab"/>
                <a:ea typeface="Roboto Slab"/>
                <a:cs typeface="Roboto Slab"/>
                <a:sym typeface="Roboto Slab"/>
              </a:defRPr>
            </a:lvl1pPr>
            <a:lvl2pPr lvl="1"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2pPr>
            <a:lvl3pPr lvl="2"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3pPr>
            <a:lvl4pPr lvl="3"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4pPr>
            <a:lvl5pPr lvl="4"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5pPr>
            <a:lvl6pPr lvl="5"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6pPr>
            <a:lvl7pPr lvl="6"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7pPr>
            <a:lvl8pPr lvl="7" algn="ctr" rtl="0">
              <a:lnSpc>
                <a:spcPct val="150000"/>
              </a:lnSpc>
              <a:spcBef>
                <a:spcPts val="0"/>
              </a:spcBef>
              <a:spcAft>
                <a:spcPts val="0"/>
              </a:spcAft>
              <a:buSzPts val="700"/>
              <a:buFont typeface="Roboto Slab"/>
              <a:buNone/>
              <a:defRPr sz="700" b="1">
                <a:latin typeface="Roboto Slab"/>
                <a:ea typeface="Roboto Slab"/>
                <a:cs typeface="Roboto Slab"/>
                <a:sym typeface="Roboto Slab"/>
              </a:defRPr>
            </a:lvl8pPr>
            <a:lvl9pPr lvl="8" algn="ctr" rtl="0">
              <a:lnSpc>
                <a:spcPct val="115000"/>
              </a:lnSpc>
              <a:spcBef>
                <a:spcPts val="0"/>
              </a:spcBef>
              <a:spcAft>
                <a:spcPts val="1600"/>
              </a:spcAft>
              <a:buSzPts val="700"/>
              <a:buFont typeface="Roboto Slab"/>
              <a:buNone/>
              <a:defRPr sz="700" b="1">
                <a:latin typeface="Roboto Slab"/>
                <a:ea typeface="Roboto Slab"/>
                <a:cs typeface="Roboto Slab"/>
                <a:sym typeface="Roboto Slab"/>
              </a:defRPr>
            </a:lvl9pPr>
          </a:lstStyle>
          <a:p>
            <a:endParaRPr/>
          </a:p>
        </p:txBody>
      </p:sp>
      <p:sp>
        <p:nvSpPr>
          <p:cNvPr id="471" name="Google Shape;471;p76"/>
          <p:cNvSpPr txBox="1">
            <a:spLocks noGrp="1"/>
          </p:cNvSpPr>
          <p:nvPr>
            <p:ph type="subTitle" idx="6"/>
          </p:nvPr>
        </p:nvSpPr>
        <p:spPr>
          <a:xfrm>
            <a:off x="5465475" y="4300950"/>
            <a:ext cx="3483900" cy="371100"/>
          </a:xfrm>
          <a:prstGeom prst="rect">
            <a:avLst/>
          </a:prstGeom>
          <a:solidFill>
            <a:srgbClr val="003764"/>
          </a:solidFill>
          <a:ln>
            <a:noFill/>
          </a:ln>
        </p:spPr>
        <p:txBody>
          <a:bodyPr spcFirstLastPara="1" wrap="square" lIns="91525" tIns="91525" rIns="91525" bIns="91525" anchor="ctr" anchorCtr="0">
            <a:noAutofit/>
          </a:bodyPr>
          <a:lstStyle>
            <a:lvl1pPr lvl="0" algn="ctr" rtl="0">
              <a:lnSpc>
                <a:spcPct val="115000"/>
              </a:lnSpc>
              <a:spcBef>
                <a:spcPts val="0"/>
              </a:spcBef>
              <a:spcAft>
                <a:spcPts val="0"/>
              </a:spcAft>
              <a:buClr>
                <a:schemeClr val="lt1"/>
              </a:buClr>
              <a:buSzPts val="1100"/>
              <a:buFont typeface="Roboto Slab"/>
              <a:buNone/>
              <a:defRPr sz="1100" b="1">
                <a:solidFill>
                  <a:schemeClr val="lt1"/>
                </a:solidFill>
                <a:latin typeface="Roboto Slab"/>
                <a:ea typeface="Roboto Slab"/>
                <a:cs typeface="Roboto Slab"/>
                <a:sym typeface="Roboto Slab"/>
              </a:defRPr>
            </a:lvl1pPr>
            <a:lvl2pPr lvl="1"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2pPr>
            <a:lvl3pPr lvl="2"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3pPr>
            <a:lvl4pPr lvl="3"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4pPr>
            <a:lvl5pPr lvl="4"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5pPr>
            <a:lvl6pPr lvl="5"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6pPr>
            <a:lvl7pPr lvl="6"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7pPr>
            <a:lvl8pPr lvl="7" algn="ctr" rtl="0">
              <a:lnSpc>
                <a:spcPct val="150000"/>
              </a:lnSpc>
              <a:spcBef>
                <a:spcPts val="0"/>
              </a:spcBef>
              <a:spcAft>
                <a:spcPts val="0"/>
              </a:spcAft>
              <a:buClr>
                <a:schemeClr val="lt1"/>
              </a:buClr>
              <a:buSzPts val="700"/>
              <a:buFont typeface="Montserrat"/>
              <a:buNone/>
              <a:defRPr sz="700" b="1">
                <a:solidFill>
                  <a:schemeClr val="lt1"/>
                </a:solidFill>
                <a:latin typeface="Montserrat"/>
                <a:ea typeface="Montserrat"/>
                <a:cs typeface="Montserrat"/>
                <a:sym typeface="Montserrat"/>
              </a:defRPr>
            </a:lvl8pPr>
            <a:lvl9pPr lvl="8" algn="ctr" rtl="0">
              <a:lnSpc>
                <a:spcPct val="115000"/>
              </a:lnSpc>
              <a:spcBef>
                <a:spcPts val="0"/>
              </a:spcBef>
              <a:spcAft>
                <a:spcPts val="1600"/>
              </a:spcAft>
              <a:buClr>
                <a:schemeClr val="lt1"/>
              </a:buClr>
              <a:buSzPts val="700"/>
              <a:buFont typeface="Montserrat"/>
              <a:buNone/>
              <a:defRPr sz="700" b="1">
                <a:solidFill>
                  <a:schemeClr val="lt1"/>
                </a:solidFill>
                <a:latin typeface="Montserrat"/>
                <a:ea typeface="Montserrat"/>
                <a:cs typeface="Montserrat"/>
                <a:sym typeface="Montserrat"/>
              </a:defRPr>
            </a:lvl9pPr>
          </a:lstStyle>
          <a:p>
            <a:endParaRPr/>
          </a:p>
        </p:txBody>
      </p:sp>
      <p:pic>
        <p:nvPicPr>
          <p:cNvPr id="472" name="Google Shape;472;p7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473"/>
        <p:cNvGrpSpPr/>
        <p:nvPr/>
      </p:nvGrpSpPr>
      <p:grpSpPr>
        <a:xfrm>
          <a:off x="0" y="0"/>
          <a:ext cx="0" cy="0"/>
          <a:chOff x="0" y="0"/>
          <a:chExt cx="0" cy="0"/>
        </a:xfrm>
      </p:grpSpPr>
      <p:sp>
        <p:nvSpPr>
          <p:cNvPr id="474" name="Google Shape;474;p77"/>
          <p:cNvSpPr>
            <a:spLocks noGrp="1"/>
          </p:cNvSpPr>
          <p:nvPr>
            <p:ph type="pic" idx="2"/>
          </p:nvPr>
        </p:nvSpPr>
        <p:spPr>
          <a:xfrm>
            <a:off x="0" y="0"/>
            <a:ext cx="9144000" cy="5143500"/>
          </a:xfrm>
          <a:prstGeom prst="rect">
            <a:avLst/>
          </a:prstGeom>
          <a:noFill/>
          <a:ln>
            <a:noFill/>
          </a:ln>
        </p:spPr>
      </p:sp>
      <p:sp>
        <p:nvSpPr>
          <p:cNvPr id="475" name="Google Shape;475;p77"/>
          <p:cNvSpPr txBox="1">
            <a:spLocks noGrp="1"/>
          </p:cNvSpPr>
          <p:nvPr>
            <p:ph type="title"/>
          </p:nvPr>
        </p:nvSpPr>
        <p:spPr>
          <a:xfrm>
            <a:off x="342900" y="685800"/>
            <a:ext cx="8435400" cy="37719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3000"/>
              <a:buFont typeface="Century Gothic"/>
              <a:buNone/>
              <a:defRPr sz="30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Statement 1">
  <p:cSld name="Statement 1">
    <p:bg>
      <p:bgPr>
        <a:blipFill>
          <a:blip r:embed="rId2">
            <a:alphaModFix/>
          </a:blip>
          <a:stretch>
            <a:fillRect/>
          </a:stretch>
        </a:blipFill>
        <a:effectLst/>
      </p:bgPr>
    </p:bg>
    <p:spTree>
      <p:nvGrpSpPr>
        <p:cNvPr id="1" name="Shape 476"/>
        <p:cNvGrpSpPr/>
        <p:nvPr/>
      </p:nvGrpSpPr>
      <p:grpSpPr>
        <a:xfrm>
          <a:off x="0" y="0"/>
          <a:ext cx="0" cy="0"/>
          <a:chOff x="0" y="0"/>
          <a:chExt cx="0" cy="0"/>
        </a:xfrm>
      </p:grpSpPr>
      <p:sp>
        <p:nvSpPr>
          <p:cNvPr id="477" name="Google Shape;477;p78"/>
          <p:cNvSpPr txBox="1">
            <a:spLocks noGrp="1"/>
          </p:cNvSpPr>
          <p:nvPr>
            <p:ph type="title"/>
          </p:nvPr>
        </p:nvSpPr>
        <p:spPr>
          <a:xfrm>
            <a:off x="342900" y="3264932"/>
            <a:ext cx="8435400" cy="15771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3000"/>
              <a:buFont typeface="Century Gothic"/>
              <a:buNone/>
              <a:defRPr sz="30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ingle Block">
  <p:cSld name="OBJECT_2">
    <p:bg>
      <p:bgPr>
        <a:solidFill>
          <a:schemeClr val="lt1"/>
        </a:solidFill>
        <a:effectLst/>
      </p:bgPr>
    </p:bg>
    <p:spTree>
      <p:nvGrpSpPr>
        <p:cNvPr id="1" name="Shape 478"/>
        <p:cNvGrpSpPr/>
        <p:nvPr/>
      </p:nvGrpSpPr>
      <p:grpSpPr>
        <a:xfrm>
          <a:off x="0" y="0"/>
          <a:ext cx="0" cy="0"/>
          <a:chOff x="0" y="0"/>
          <a:chExt cx="0" cy="0"/>
        </a:xfrm>
      </p:grpSpPr>
      <p:sp>
        <p:nvSpPr>
          <p:cNvPr id="479" name="Google Shape;479;p79"/>
          <p:cNvSpPr txBox="1">
            <a:spLocks noGrp="1"/>
          </p:cNvSpPr>
          <p:nvPr>
            <p:ph type="title"/>
          </p:nvPr>
        </p:nvSpPr>
        <p:spPr>
          <a:xfrm>
            <a:off x="462713" y="375953"/>
            <a:ext cx="8155200" cy="4683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2700"/>
              <a:buFont typeface="Century Gothic"/>
              <a:buNone/>
              <a:defRPr sz="27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480" name="Google Shape;480;p79"/>
          <p:cNvSpPr txBox="1">
            <a:spLocks noGrp="1"/>
          </p:cNvSpPr>
          <p:nvPr>
            <p:ph type="body" idx="1"/>
          </p:nvPr>
        </p:nvSpPr>
        <p:spPr>
          <a:xfrm>
            <a:off x="462710" y="1040130"/>
            <a:ext cx="8155200" cy="33273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rgbClr val="434343"/>
              </a:buClr>
              <a:buSzPts val="1400"/>
              <a:buChar char="•"/>
              <a:defRPr/>
            </a:lvl6pPr>
            <a:lvl7pPr marL="3200400" lvl="6" indent="-317500" algn="l" rtl="0">
              <a:lnSpc>
                <a:spcPct val="90000"/>
              </a:lnSpc>
              <a:spcBef>
                <a:spcPts val="400"/>
              </a:spcBef>
              <a:spcAft>
                <a:spcPts val="0"/>
              </a:spcAft>
              <a:buClr>
                <a:srgbClr val="434343"/>
              </a:buClr>
              <a:buSzPts val="1400"/>
              <a:buChar char="•"/>
              <a:defRPr/>
            </a:lvl7pPr>
            <a:lvl8pPr marL="3657600" lvl="7" indent="-317500" algn="l" rtl="0">
              <a:lnSpc>
                <a:spcPct val="90000"/>
              </a:lnSpc>
              <a:spcBef>
                <a:spcPts val="400"/>
              </a:spcBef>
              <a:spcAft>
                <a:spcPts val="0"/>
              </a:spcAft>
              <a:buClr>
                <a:srgbClr val="434343"/>
              </a:buClr>
              <a:buSzPts val="1400"/>
              <a:buChar char="•"/>
              <a:defRPr/>
            </a:lvl8pPr>
            <a:lvl9pPr marL="4114800" lvl="8" indent="-317500" algn="l" rtl="0">
              <a:lnSpc>
                <a:spcPct val="90000"/>
              </a:lnSpc>
              <a:spcBef>
                <a:spcPts val="400"/>
              </a:spcBef>
              <a:spcAft>
                <a:spcPts val="0"/>
              </a:spcAft>
              <a:buClr>
                <a:srgbClr val="434343"/>
              </a:buClr>
              <a:buSzPts val="1400"/>
              <a:buChar char="•"/>
              <a:defRPr/>
            </a:lvl9pPr>
          </a:lstStyle>
          <a:p>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Title slide">
  <p:cSld name="TITLE_5">
    <p:spTree>
      <p:nvGrpSpPr>
        <p:cNvPr id="1" name="Shape 481"/>
        <p:cNvGrpSpPr/>
        <p:nvPr/>
      </p:nvGrpSpPr>
      <p:grpSpPr>
        <a:xfrm>
          <a:off x="0" y="0"/>
          <a:ext cx="0" cy="0"/>
          <a:chOff x="0" y="0"/>
          <a:chExt cx="0" cy="0"/>
        </a:xfrm>
      </p:grpSpPr>
      <p:sp>
        <p:nvSpPr>
          <p:cNvPr id="482" name="Google Shape;482;p80"/>
          <p:cNvSpPr txBox="1">
            <a:spLocks noGrp="1"/>
          </p:cNvSpPr>
          <p:nvPr>
            <p:ph type="ctrTitle"/>
          </p:nvPr>
        </p:nvSpPr>
        <p:spPr>
          <a:xfrm>
            <a:off x="311708" y="744575"/>
            <a:ext cx="8520600" cy="2052600"/>
          </a:xfrm>
          <a:prstGeom prst="rect">
            <a:avLst/>
          </a:prstGeom>
          <a:noFill/>
          <a:ln>
            <a:noFill/>
          </a:ln>
        </p:spPr>
        <p:txBody>
          <a:bodyPr spcFirstLastPara="1" wrap="square" lIns="91525" tIns="91525" rIns="91525" bIns="91525" anchor="b" anchorCtr="0">
            <a:noAutofit/>
          </a:bodyPr>
          <a:lstStyle>
            <a:lvl1pPr lvl="0" algn="ctr" rtl="0">
              <a:lnSpc>
                <a:spcPct val="100000"/>
              </a:lnSpc>
              <a:spcBef>
                <a:spcPts val="0"/>
              </a:spcBef>
              <a:spcAft>
                <a:spcPts val="0"/>
              </a:spcAft>
              <a:buSzPts val="5200"/>
              <a:buNone/>
              <a:defRPr sz="5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483" name="Google Shape;483;p80"/>
          <p:cNvSpPr txBox="1">
            <a:spLocks noGrp="1"/>
          </p:cNvSpPr>
          <p:nvPr>
            <p:ph type="subTitle" idx="1"/>
          </p:nvPr>
        </p:nvSpPr>
        <p:spPr>
          <a:xfrm>
            <a:off x="311700" y="2834125"/>
            <a:ext cx="8520600" cy="792600"/>
          </a:xfrm>
          <a:prstGeom prst="rect">
            <a:avLst/>
          </a:prstGeom>
          <a:noFill/>
          <a:ln>
            <a:noFill/>
          </a:ln>
        </p:spPr>
        <p:txBody>
          <a:bodyPr spcFirstLastPara="1" wrap="square" lIns="91525" tIns="91525" rIns="91525" bIns="915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484" name="Google Shape;484;p80"/>
          <p:cNvSpPr txBox="1">
            <a:spLocks noGrp="1"/>
          </p:cNvSpPr>
          <p:nvPr>
            <p:ph type="sldNum" idx="12"/>
          </p:nvPr>
        </p:nvSpPr>
        <p:spPr>
          <a:xfrm>
            <a:off x="8472450" y="4823786"/>
            <a:ext cx="548700" cy="2307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485"/>
        <p:cNvGrpSpPr/>
        <p:nvPr/>
      </p:nvGrpSpPr>
      <p:grpSpPr>
        <a:xfrm>
          <a:off x="0" y="0"/>
          <a:ext cx="0" cy="0"/>
          <a:chOff x="0" y="0"/>
          <a:chExt cx="0" cy="0"/>
        </a:xfrm>
      </p:grpSpPr>
      <p:sp>
        <p:nvSpPr>
          <p:cNvPr id="486" name="Google Shape;486;p81"/>
          <p:cNvSpPr/>
          <p:nvPr/>
        </p:nvSpPr>
        <p:spPr>
          <a:xfrm>
            <a:off x="0" y="772583"/>
            <a:ext cx="9144000" cy="4371000"/>
          </a:xfrm>
          <a:prstGeom prst="rect">
            <a:avLst/>
          </a:prstGeom>
          <a:solidFill>
            <a:srgbClr val="3664AD">
              <a:alpha val="2352"/>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
        <p:nvSpPr>
          <p:cNvPr id="487" name="Google Shape;487;p81"/>
          <p:cNvSpPr txBox="1">
            <a:spLocks noGrp="1"/>
          </p:cNvSpPr>
          <p:nvPr>
            <p:ph type="title"/>
          </p:nvPr>
        </p:nvSpPr>
        <p:spPr>
          <a:xfrm>
            <a:off x="333992" y="159442"/>
            <a:ext cx="7893900" cy="447300"/>
          </a:xfrm>
          <a:prstGeom prst="rect">
            <a:avLst/>
          </a:prstGeom>
          <a:noFill/>
          <a:ln>
            <a:noFill/>
          </a:ln>
        </p:spPr>
        <p:txBody>
          <a:bodyPr spcFirstLastPara="1" wrap="square" lIns="91425" tIns="91425" rIns="91425" bIns="91425" anchor="ctr" anchorCtr="0">
            <a:normAutofit/>
          </a:bodyPr>
          <a:lstStyle>
            <a:lvl1pPr marR="0" lvl="0" algn="l">
              <a:lnSpc>
                <a:spcPct val="100000"/>
              </a:lnSpc>
              <a:spcBef>
                <a:spcPts val="0"/>
              </a:spcBef>
              <a:spcAft>
                <a:spcPts val="0"/>
              </a:spcAft>
              <a:buClr>
                <a:srgbClr val="262626"/>
              </a:buClr>
              <a:buSzPts val="3000"/>
              <a:buFont typeface="Gill Sans"/>
              <a:buNone/>
              <a:defRPr sz="3000" b="0" i="0" u="none" strike="noStrike" cap="non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a:endParaRPr/>
          </a:p>
        </p:txBody>
      </p:sp>
      <p:pic>
        <p:nvPicPr>
          <p:cNvPr id="488" name="Google Shape;488;p81"/>
          <p:cNvPicPr preferRelativeResize="0"/>
          <p:nvPr/>
        </p:nvPicPr>
        <p:blipFill rotWithShape="1">
          <a:blip r:embed="rId2">
            <a:alphaModFix amt="6000"/>
          </a:blip>
          <a:srcRect l="17595"/>
          <a:stretch/>
        </p:blipFill>
        <p:spPr>
          <a:xfrm>
            <a:off x="0" y="775758"/>
            <a:ext cx="6393970" cy="4364563"/>
          </a:xfrm>
          <a:prstGeom prst="rect">
            <a:avLst/>
          </a:prstGeom>
          <a:noFill/>
          <a:ln>
            <a:noFill/>
          </a:ln>
        </p:spPr>
      </p:pic>
      <p:sp>
        <p:nvSpPr>
          <p:cNvPr id="489" name="Google Shape;489;p81"/>
          <p:cNvSpPr txBox="1">
            <a:spLocks noGrp="1"/>
          </p:cNvSpPr>
          <p:nvPr>
            <p:ph type="body" idx="1"/>
          </p:nvPr>
        </p:nvSpPr>
        <p:spPr>
          <a:xfrm>
            <a:off x="317500" y="943424"/>
            <a:ext cx="8369400" cy="3554700"/>
          </a:xfrm>
          <a:prstGeom prst="rect">
            <a:avLst/>
          </a:prstGeom>
          <a:noFill/>
          <a:ln>
            <a:noFill/>
          </a:ln>
        </p:spPr>
        <p:txBody>
          <a:bodyPr spcFirstLastPara="1" wrap="square" lIns="91425" tIns="91425" rIns="91425" bIns="91425" anchor="t" anchorCtr="0">
            <a:normAutofit/>
          </a:bodyPr>
          <a:lstStyle>
            <a:lvl1pPr marL="457200" marR="0" lvl="0"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Gill Sans"/>
                <a:ea typeface="Gill Sans"/>
                <a:cs typeface="Gill Sans"/>
                <a:sym typeface="Gill Sans"/>
              </a:defRPr>
            </a:lvl1pPr>
            <a:lvl2pPr marL="914400" marR="0" lvl="1" indent="-342900" algn="l">
              <a:lnSpc>
                <a:spcPct val="100000"/>
              </a:lnSpc>
              <a:spcBef>
                <a:spcPts val="400"/>
              </a:spcBef>
              <a:spcAft>
                <a:spcPts val="0"/>
              </a:spcAft>
              <a:buClr>
                <a:schemeClr val="dk1"/>
              </a:buClr>
              <a:buSzPts val="1800"/>
              <a:buFont typeface="Arial"/>
              <a:buChar char="–"/>
              <a:defRPr sz="1800" b="0" i="0" u="none" strike="noStrike" cap="none">
                <a:solidFill>
                  <a:schemeClr val="dk1"/>
                </a:solidFill>
                <a:latin typeface="Gill Sans"/>
                <a:ea typeface="Gill Sans"/>
                <a:cs typeface="Gill Sans"/>
                <a:sym typeface="Gill Sans"/>
              </a:defRPr>
            </a:lvl2pPr>
            <a:lvl3pPr marL="1371600" marR="0" lvl="2"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3pPr>
            <a:lvl4pPr marL="1828800" marR="0" lvl="3"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4pPr>
            <a:lvl5pPr marL="2286000" marR="0" lvl="4" indent="-330200" algn="l">
              <a:lnSpc>
                <a:spcPct val="100000"/>
              </a:lnSpc>
              <a:spcBef>
                <a:spcPts val="300"/>
              </a:spcBef>
              <a:spcAft>
                <a:spcPts val="0"/>
              </a:spcAft>
              <a:buClr>
                <a:schemeClr val="dk1"/>
              </a:buClr>
              <a:buSzPts val="1600"/>
              <a:buFont typeface="Arial"/>
              <a:buChar char="»"/>
              <a:defRPr sz="1600" b="0" i="0" u="none" strike="noStrike" cap="none">
                <a:solidFill>
                  <a:schemeClr val="dk1"/>
                </a:solidFill>
                <a:latin typeface="Gill Sans"/>
                <a:ea typeface="Gill Sans"/>
                <a:cs typeface="Gill Sans"/>
                <a:sym typeface="Gill Sans"/>
              </a:defRPr>
            </a:lvl5pPr>
            <a:lvl6pPr marL="2743200" marR="0" lvl="5"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a:lnSpc>
                <a:spcPct val="100000"/>
              </a:lnSpc>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490" name="Google Shape;490;p81"/>
          <p:cNvSpPr txBox="1">
            <a:spLocks noGrp="1"/>
          </p:cNvSpPr>
          <p:nvPr>
            <p:ph type="sldNum" idx="12"/>
          </p:nvPr>
        </p:nvSpPr>
        <p:spPr>
          <a:xfrm>
            <a:off x="8227785" y="4803546"/>
            <a:ext cx="580500" cy="273900"/>
          </a:xfrm>
          <a:prstGeom prst="rect">
            <a:avLst/>
          </a:prstGeom>
          <a:noFill/>
          <a:ln>
            <a:noFill/>
          </a:ln>
        </p:spPr>
        <p:txBody>
          <a:bodyPr spcFirstLastPara="1" wrap="square" lIns="91425" tIns="45700" rIns="91425" bIns="45700" anchor="ctr" anchorCtr="0">
            <a:normAutofit/>
          </a:bodyPr>
          <a:lstStyle>
            <a:lvl1pPr marL="0" marR="0" lvl="0"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1pPr>
            <a:lvl2pPr marL="0" marR="0" lvl="1"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2pPr>
            <a:lvl3pPr marL="0" marR="0" lvl="2"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3pPr>
            <a:lvl4pPr marL="0" marR="0" lvl="3"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4pPr>
            <a:lvl5pPr marL="0" marR="0" lvl="4"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5pPr>
            <a:lvl6pPr marL="0" marR="0" lvl="5"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6pPr>
            <a:lvl7pPr marL="0" marR="0" lvl="6"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7pPr>
            <a:lvl8pPr marL="0" marR="0" lvl="7"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8pPr>
            <a:lvl9pPr marL="0" marR="0" lvl="8" indent="0" algn="r">
              <a:lnSpc>
                <a:spcPct val="100000"/>
              </a:lnSpc>
              <a:spcBef>
                <a:spcPts val="0"/>
              </a:spcBef>
              <a:spcAft>
                <a:spcPts val="0"/>
              </a:spcAft>
              <a:buClr>
                <a:srgbClr val="001F8E"/>
              </a:buClr>
              <a:buSzPts val="200"/>
              <a:buFont typeface="Gill Sans"/>
              <a:buNone/>
              <a:defRPr sz="1000" b="0" i="0" u="none" strike="noStrike" cap="none">
                <a:solidFill>
                  <a:srgbClr val="001F8E"/>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
              <a:t>‹#›</a:t>
            </a:fld>
            <a:endParaRPr/>
          </a:p>
        </p:txBody>
      </p:sp>
      <p:pic>
        <p:nvPicPr>
          <p:cNvPr id="491" name="Google Shape;491;p81" descr="OpenMainframe_Logo_Pantone.png"/>
          <p:cNvPicPr preferRelativeResize="0"/>
          <p:nvPr/>
        </p:nvPicPr>
        <p:blipFill rotWithShape="1">
          <a:blip r:embed="rId3">
            <a:alphaModFix/>
          </a:blip>
          <a:srcRect/>
          <a:stretch/>
        </p:blipFill>
        <p:spPr>
          <a:xfrm>
            <a:off x="8306753" y="100723"/>
            <a:ext cx="469853" cy="518219"/>
          </a:xfrm>
          <a:prstGeom prst="rect">
            <a:avLst/>
          </a:prstGeom>
          <a:noFill/>
          <a:ln>
            <a:noFill/>
          </a:ln>
        </p:spPr>
      </p:pic>
      <p:sp>
        <p:nvSpPr>
          <p:cNvPr id="492" name="Google Shape;492;p81"/>
          <p:cNvSpPr/>
          <p:nvPr/>
        </p:nvSpPr>
        <p:spPr>
          <a:xfrm>
            <a:off x="0" y="5112912"/>
            <a:ext cx="9144000" cy="50700"/>
          </a:xfrm>
          <a:prstGeom prst="rect">
            <a:avLst/>
          </a:prstGeom>
          <a:solidFill>
            <a:srgbClr val="3664AD"/>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rgbClr val="3664AD"/>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p:cSld name="TITLE_6">
    <p:bg>
      <p:bgPr>
        <a:blipFill>
          <a:blip r:embed="rId2">
            <a:alphaModFix/>
          </a:blip>
          <a:stretch>
            <a:fillRect/>
          </a:stretch>
        </a:blipFill>
        <a:effectLst/>
      </p:bgPr>
    </p:bg>
    <p:spTree>
      <p:nvGrpSpPr>
        <p:cNvPr id="1" name="Shape 493"/>
        <p:cNvGrpSpPr/>
        <p:nvPr/>
      </p:nvGrpSpPr>
      <p:grpSpPr>
        <a:xfrm>
          <a:off x="0" y="0"/>
          <a:ext cx="0" cy="0"/>
          <a:chOff x="0" y="0"/>
          <a:chExt cx="0" cy="0"/>
        </a:xfrm>
      </p:grpSpPr>
      <p:sp>
        <p:nvSpPr>
          <p:cNvPr id="494" name="Google Shape;494;p82"/>
          <p:cNvSpPr txBox="1">
            <a:spLocks noGrp="1"/>
          </p:cNvSpPr>
          <p:nvPr>
            <p:ph type="ctrTitle"/>
          </p:nvPr>
        </p:nvSpPr>
        <p:spPr>
          <a:xfrm>
            <a:off x="628650" y="727488"/>
            <a:ext cx="7863900" cy="3092700"/>
          </a:xfrm>
          <a:prstGeom prst="rect">
            <a:avLst/>
          </a:prstGeom>
          <a:noFill/>
          <a:ln>
            <a:noFill/>
          </a:ln>
        </p:spPr>
        <p:txBody>
          <a:bodyPr spcFirstLastPara="1" wrap="square" lIns="68575" tIns="34275" rIns="68575" bIns="34275" anchor="ctr" anchorCtr="0">
            <a:normAutofit/>
          </a:bodyPr>
          <a:lstStyle>
            <a:lvl1pPr lvl="0" algn="ctr" rtl="0">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pic>
        <p:nvPicPr>
          <p:cNvPr id="495" name="Google Shape;495;p82" descr="A picture containing thing&#10;&#10;Description generated with high confidence"/>
          <p:cNvPicPr preferRelativeResize="0"/>
          <p:nvPr/>
        </p:nvPicPr>
        <p:blipFill rotWithShape="1">
          <a:blip r:embed="rId3">
            <a:alphaModFix/>
          </a:blip>
          <a:srcRect/>
          <a:stretch/>
        </p:blipFill>
        <p:spPr>
          <a:xfrm>
            <a:off x="1632056" y="4251166"/>
            <a:ext cx="5879885" cy="3509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5" name="Google Shape;65;p9"/>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66" name="Google Shape;66;p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8" name="Google Shape;68;p9"/>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ext Two Column">
  <p:cSld name="Text Two Column">
    <p:spTree>
      <p:nvGrpSpPr>
        <p:cNvPr id="1" name="Shape 496"/>
        <p:cNvGrpSpPr/>
        <p:nvPr/>
      </p:nvGrpSpPr>
      <p:grpSpPr>
        <a:xfrm>
          <a:off x="0" y="0"/>
          <a:ext cx="0" cy="0"/>
          <a:chOff x="0" y="0"/>
          <a:chExt cx="0" cy="0"/>
        </a:xfrm>
      </p:grpSpPr>
      <p:sp>
        <p:nvSpPr>
          <p:cNvPr id="497" name="Google Shape;497;p83"/>
          <p:cNvSpPr txBox="1">
            <a:spLocks noGrp="1"/>
          </p:cNvSpPr>
          <p:nvPr>
            <p:ph type="title"/>
          </p:nvPr>
        </p:nvSpPr>
        <p:spPr>
          <a:xfrm>
            <a:off x="468630" y="273844"/>
            <a:ext cx="8200500" cy="701700"/>
          </a:xfrm>
          <a:prstGeom prst="rect">
            <a:avLst/>
          </a:prstGeom>
          <a:noFill/>
          <a:ln>
            <a:noFill/>
          </a:ln>
        </p:spPr>
        <p:txBody>
          <a:bodyPr spcFirstLastPara="1" wrap="square" lIns="68575" tIns="34275" rIns="68575" bIns="34275" anchor="ctr" anchorCtr="0">
            <a:normAutofit/>
          </a:bodyPr>
          <a:lstStyle>
            <a:lvl1pPr lvl="0" algn="l" rtl="0">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498" name="Google Shape;498;p83"/>
          <p:cNvSpPr txBox="1">
            <a:spLocks noGrp="1"/>
          </p:cNvSpPr>
          <p:nvPr>
            <p:ph type="body" idx="1"/>
          </p:nvPr>
        </p:nvSpPr>
        <p:spPr>
          <a:xfrm>
            <a:off x="468630" y="1001316"/>
            <a:ext cx="3999300" cy="3263400"/>
          </a:xfrm>
          <a:prstGeom prst="rect">
            <a:avLst/>
          </a:prstGeom>
          <a:noFill/>
          <a:ln>
            <a:noFill/>
          </a:ln>
        </p:spPr>
        <p:txBody>
          <a:bodyPr spcFirstLastPara="1" wrap="square" lIns="68575" tIns="34275" rIns="68575" bIns="34275" anchor="t" anchorCtr="0">
            <a:normAutofit/>
          </a:bodyPr>
          <a:lstStyle>
            <a:lvl1pPr marL="457200" lvl="0" indent="-361950" algn="l" rtl="0">
              <a:lnSpc>
                <a:spcPct val="100000"/>
              </a:lnSpc>
              <a:spcBef>
                <a:spcPts val="800"/>
              </a:spcBef>
              <a:spcAft>
                <a:spcPts val="0"/>
              </a:spcAft>
              <a:buSzPts val="2100"/>
              <a:buChar char="●"/>
              <a:defRPr sz="2100">
                <a:latin typeface="Open Sans"/>
                <a:ea typeface="Open Sans"/>
                <a:cs typeface="Open Sans"/>
                <a:sym typeface="Open Sans"/>
              </a:defRPr>
            </a:lvl1pPr>
            <a:lvl2pPr marL="914400" lvl="1" indent="-355600" algn="l" rtl="0">
              <a:lnSpc>
                <a:spcPct val="100000"/>
              </a:lnSpc>
              <a:spcBef>
                <a:spcPts val="400"/>
              </a:spcBef>
              <a:spcAft>
                <a:spcPts val="0"/>
              </a:spcAft>
              <a:buSzPts val="2000"/>
              <a:buChar char="○"/>
              <a:defRPr sz="2000">
                <a:latin typeface="Open Sans"/>
                <a:ea typeface="Open Sans"/>
                <a:cs typeface="Open Sans"/>
                <a:sym typeface="Open Sans"/>
              </a:defRPr>
            </a:lvl2pPr>
            <a:lvl3pPr marL="1371600" lvl="2" indent="-342900" algn="l" rtl="0">
              <a:lnSpc>
                <a:spcPct val="100000"/>
              </a:lnSpc>
              <a:spcBef>
                <a:spcPts val="400"/>
              </a:spcBef>
              <a:spcAft>
                <a:spcPts val="0"/>
              </a:spcAft>
              <a:buSzPts val="1800"/>
              <a:buChar char="■"/>
              <a:defRPr sz="1800">
                <a:latin typeface="Open Sans"/>
                <a:ea typeface="Open Sans"/>
                <a:cs typeface="Open Sans"/>
                <a:sym typeface="Open Sans"/>
              </a:defRPr>
            </a:lvl3pPr>
            <a:lvl4pPr marL="1828800" lvl="3" indent="-336550" algn="l" rtl="0">
              <a:lnSpc>
                <a:spcPct val="100000"/>
              </a:lnSpc>
              <a:spcBef>
                <a:spcPts val="400"/>
              </a:spcBef>
              <a:spcAft>
                <a:spcPts val="0"/>
              </a:spcAft>
              <a:buSzPts val="1700"/>
              <a:buChar char="●"/>
              <a:defRPr sz="1700">
                <a:latin typeface="Open Sans"/>
                <a:ea typeface="Open Sans"/>
                <a:cs typeface="Open Sans"/>
                <a:sym typeface="Open Sans"/>
              </a:defRPr>
            </a:lvl4pPr>
            <a:lvl5pPr marL="2286000" lvl="4" indent="-323850" algn="l" rtl="0">
              <a:lnSpc>
                <a:spcPct val="100000"/>
              </a:lnSpc>
              <a:spcBef>
                <a:spcPts val="400"/>
              </a:spcBef>
              <a:spcAft>
                <a:spcPts val="0"/>
              </a:spcAft>
              <a:buSzPts val="1500"/>
              <a:buChar char="○"/>
              <a:defRPr sz="1500">
                <a:latin typeface="Open Sans"/>
                <a:ea typeface="Open Sans"/>
                <a:cs typeface="Open Sans"/>
                <a:sym typeface="Open Sans"/>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cxnSp>
        <p:nvCxnSpPr>
          <p:cNvPr id="499" name="Google Shape;499;p83"/>
          <p:cNvCxnSpPr/>
          <p:nvPr/>
        </p:nvCxnSpPr>
        <p:spPr>
          <a:xfrm>
            <a:off x="308610" y="273844"/>
            <a:ext cx="0" cy="4581600"/>
          </a:xfrm>
          <a:prstGeom prst="straightConnector1">
            <a:avLst/>
          </a:prstGeom>
          <a:noFill/>
          <a:ln w="9525" cap="flat" cmpd="sng">
            <a:solidFill>
              <a:srgbClr val="168FDF"/>
            </a:solidFill>
            <a:prstDash val="solid"/>
            <a:miter lim="800000"/>
            <a:headEnd type="none" w="sm" len="sm"/>
            <a:tailEnd type="none" w="sm" len="sm"/>
          </a:ln>
        </p:spPr>
      </p:cxnSp>
      <p:sp>
        <p:nvSpPr>
          <p:cNvPr id="500" name="Google Shape;500;p83"/>
          <p:cNvSpPr txBox="1">
            <a:spLocks noGrp="1"/>
          </p:cNvSpPr>
          <p:nvPr>
            <p:ph type="body" idx="2"/>
          </p:nvPr>
        </p:nvSpPr>
        <p:spPr>
          <a:xfrm>
            <a:off x="4669987" y="1001316"/>
            <a:ext cx="3999300" cy="3263400"/>
          </a:xfrm>
          <a:prstGeom prst="rect">
            <a:avLst/>
          </a:prstGeom>
          <a:noFill/>
          <a:ln>
            <a:noFill/>
          </a:ln>
        </p:spPr>
        <p:txBody>
          <a:bodyPr spcFirstLastPara="1" wrap="square" lIns="68575" tIns="34275" rIns="68575" bIns="34275" anchor="t" anchorCtr="0">
            <a:normAutofit/>
          </a:bodyPr>
          <a:lstStyle>
            <a:lvl1pPr marL="457200" lvl="0" indent="-361950" algn="l" rtl="0">
              <a:lnSpc>
                <a:spcPct val="100000"/>
              </a:lnSpc>
              <a:spcBef>
                <a:spcPts val="800"/>
              </a:spcBef>
              <a:spcAft>
                <a:spcPts val="0"/>
              </a:spcAft>
              <a:buSzPts val="2100"/>
              <a:buChar char="●"/>
              <a:defRPr sz="2100">
                <a:latin typeface="Open Sans"/>
                <a:ea typeface="Open Sans"/>
                <a:cs typeface="Open Sans"/>
                <a:sym typeface="Open Sans"/>
              </a:defRPr>
            </a:lvl1pPr>
            <a:lvl2pPr marL="914400" lvl="1" indent="-355600" algn="l" rtl="0">
              <a:lnSpc>
                <a:spcPct val="100000"/>
              </a:lnSpc>
              <a:spcBef>
                <a:spcPts val="400"/>
              </a:spcBef>
              <a:spcAft>
                <a:spcPts val="0"/>
              </a:spcAft>
              <a:buSzPts val="2000"/>
              <a:buChar char="○"/>
              <a:defRPr sz="2000">
                <a:latin typeface="Open Sans"/>
                <a:ea typeface="Open Sans"/>
                <a:cs typeface="Open Sans"/>
                <a:sym typeface="Open Sans"/>
              </a:defRPr>
            </a:lvl2pPr>
            <a:lvl3pPr marL="1371600" lvl="2" indent="-342900" algn="l" rtl="0">
              <a:lnSpc>
                <a:spcPct val="100000"/>
              </a:lnSpc>
              <a:spcBef>
                <a:spcPts val="400"/>
              </a:spcBef>
              <a:spcAft>
                <a:spcPts val="0"/>
              </a:spcAft>
              <a:buSzPts val="1800"/>
              <a:buChar char="■"/>
              <a:defRPr sz="1800">
                <a:latin typeface="Open Sans"/>
                <a:ea typeface="Open Sans"/>
                <a:cs typeface="Open Sans"/>
                <a:sym typeface="Open Sans"/>
              </a:defRPr>
            </a:lvl3pPr>
            <a:lvl4pPr marL="1828800" lvl="3" indent="-336550" algn="l" rtl="0">
              <a:lnSpc>
                <a:spcPct val="100000"/>
              </a:lnSpc>
              <a:spcBef>
                <a:spcPts val="400"/>
              </a:spcBef>
              <a:spcAft>
                <a:spcPts val="0"/>
              </a:spcAft>
              <a:buSzPts val="1700"/>
              <a:buChar char="●"/>
              <a:defRPr sz="1700">
                <a:latin typeface="Open Sans"/>
                <a:ea typeface="Open Sans"/>
                <a:cs typeface="Open Sans"/>
                <a:sym typeface="Open Sans"/>
              </a:defRPr>
            </a:lvl4pPr>
            <a:lvl5pPr marL="2286000" lvl="4" indent="-323850" algn="l" rtl="0">
              <a:lnSpc>
                <a:spcPct val="100000"/>
              </a:lnSpc>
              <a:spcBef>
                <a:spcPts val="400"/>
              </a:spcBef>
              <a:spcAft>
                <a:spcPts val="0"/>
              </a:spcAft>
              <a:buSzPts val="1500"/>
              <a:buChar char="○"/>
              <a:defRPr sz="1500">
                <a:latin typeface="Open Sans"/>
                <a:ea typeface="Open Sans"/>
                <a:cs typeface="Open Sans"/>
                <a:sym typeface="Open Sans"/>
              </a:defRPr>
            </a:lvl5pPr>
            <a:lvl6pPr marL="2743200" lvl="5" indent="-317500" algn="l" rtl="0">
              <a:lnSpc>
                <a:spcPct val="90000"/>
              </a:lnSpc>
              <a:spcBef>
                <a:spcPts val="400"/>
              </a:spcBef>
              <a:spcAft>
                <a:spcPts val="0"/>
              </a:spcAft>
              <a:buClr>
                <a:schemeClr val="dk1"/>
              </a:buClr>
              <a:buSzPts val="1400"/>
              <a:buChar char="■"/>
              <a:defRPr/>
            </a:lvl6pPr>
            <a:lvl7pPr marL="3200400" lvl="6" indent="-317500" algn="l" rtl="0">
              <a:lnSpc>
                <a:spcPct val="90000"/>
              </a:lnSpc>
              <a:spcBef>
                <a:spcPts val="400"/>
              </a:spcBef>
              <a:spcAft>
                <a:spcPts val="0"/>
              </a:spcAft>
              <a:buClr>
                <a:schemeClr val="dk1"/>
              </a:buClr>
              <a:buSzPts val="1400"/>
              <a:buChar char="●"/>
              <a:defRPr/>
            </a:lvl7pPr>
            <a:lvl8pPr marL="3657600" lvl="7" indent="-317500" algn="l" rtl="0">
              <a:lnSpc>
                <a:spcPct val="90000"/>
              </a:lnSpc>
              <a:spcBef>
                <a:spcPts val="400"/>
              </a:spcBef>
              <a:spcAft>
                <a:spcPts val="0"/>
              </a:spcAft>
              <a:buClr>
                <a:schemeClr val="dk1"/>
              </a:buClr>
              <a:buSzPts val="1400"/>
              <a:buChar char="○"/>
              <a:defRPr/>
            </a:lvl8pPr>
            <a:lvl9pPr marL="4114800" lvl="8" indent="-317500" algn="l" rtl="0">
              <a:lnSpc>
                <a:spcPct val="90000"/>
              </a:lnSpc>
              <a:spcBef>
                <a:spcPts val="400"/>
              </a:spcBef>
              <a:spcAft>
                <a:spcPts val="0"/>
              </a:spcAft>
              <a:buClr>
                <a:schemeClr val="dk1"/>
              </a:buClr>
              <a:buSzPts val="1400"/>
              <a:buChar char="■"/>
              <a:defRPr/>
            </a:lvl9pPr>
          </a:lstStyle>
          <a:p>
            <a:endParaRPr/>
          </a:p>
        </p:txBody>
      </p:sp>
      <p:pic>
        <p:nvPicPr>
          <p:cNvPr id="501" name="Google Shape;501;p83"/>
          <p:cNvPicPr preferRelativeResize="0"/>
          <p:nvPr/>
        </p:nvPicPr>
        <p:blipFill rotWithShape="1">
          <a:blip r:embed="rId2">
            <a:alphaModFix/>
          </a:blip>
          <a:srcRect/>
          <a:stretch/>
        </p:blipFill>
        <p:spPr>
          <a:xfrm>
            <a:off x="455313" y="4734017"/>
            <a:ext cx="2033132" cy="121351"/>
          </a:xfrm>
          <a:prstGeom prst="rect">
            <a:avLst/>
          </a:prstGeom>
          <a:noFill/>
          <a:ln>
            <a:noFill/>
          </a:ln>
        </p:spPr>
      </p:pic>
      <p:sp>
        <p:nvSpPr>
          <p:cNvPr id="502" name="Google Shape;502;p83"/>
          <p:cNvSpPr txBox="1">
            <a:spLocks noGrp="1"/>
          </p:cNvSpPr>
          <p:nvPr>
            <p:ph type="ftr" idx="11"/>
          </p:nvPr>
        </p:nvSpPr>
        <p:spPr>
          <a:xfrm>
            <a:off x="455536" y="4937760"/>
            <a:ext cx="2526600" cy="205800"/>
          </a:xfrm>
          <a:prstGeom prst="rect">
            <a:avLst/>
          </a:prstGeom>
          <a:noFill/>
          <a:ln>
            <a:noFill/>
          </a:ln>
        </p:spPr>
        <p:txBody>
          <a:bodyPr spcFirstLastPara="1" wrap="square" lIns="68575" tIns="34275" rIns="68575" bIns="34275" anchor="ctr" anchorCtr="0">
            <a:noAutofit/>
          </a:bodyPr>
          <a:lstStyle>
            <a:lvl1pPr lvl="0" algn="l" rtl="0">
              <a:spcBef>
                <a:spcPts val="0"/>
              </a:spcBef>
              <a:spcAft>
                <a:spcPts val="0"/>
              </a:spcAft>
              <a:buSzPts val="1100"/>
              <a:buNone/>
              <a:defRPr sz="800" b="0" i="0">
                <a:solidFill>
                  <a:srgbClr val="2F2F2F"/>
                </a:solidFill>
                <a:latin typeface="Open Sans Light"/>
                <a:ea typeface="Open Sans Light"/>
                <a:cs typeface="Open Sans Light"/>
                <a:sym typeface="Open Sans Light"/>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
        <p:nvSpPr>
          <p:cNvPr id="503" name="Google Shape;503;p83"/>
          <p:cNvSpPr txBox="1">
            <a:spLocks noGrp="1"/>
          </p:cNvSpPr>
          <p:nvPr>
            <p:ph type="sldNum" idx="12"/>
          </p:nvPr>
        </p:nvSpPr>
        <p:spPr>
          <a:xfrm>
            <a:off x="8868254" y="4937760"/>
            <a:ext cx="276000" cy="205800"/>
          </a:xfrm>
          <a:prstGeom prst="rect">
            <a:avLst/>
          </a:prstGeom>
          <a:noFill/>
          <a:ln>
            <a:noFill/>
          </a:ln>
        </p:spPr>
        <p:txBody>
          <a:bodyPr spcFirstLastPara="1" wrap="square" lIns="68575" tIns="34275" rIns="68575" bIns="34275" anchor="ctr" anchorCtr="0">
            <a:normAutofit/>
          </a:bodyPr>
          <a:lstStyle>
            <a:lvl1pPr marL="0" lvl="0" indent="0" algn="r" rtl="0">
              <a:spcBef>
                <a:spcPts val="0"/>
              </a:spcBef>
              <a:buNone/>
              <a:defRPr sz="800" b="0" i="0">
                <a:solidFill>
                  <a:srgbClr val="2F2F2F"/>
                </a:solidFill>
                <a:latin typeface="Open Sans Light"/>
                <a:ea typeface="Open Sans Light"/>
                <a:cs typeface="Open Sans Light"/>
                <a:sym typeface="Open Sans Light"/>
              </a:defRPr>
            </a:lvl1pPr>
            <a:lvl2pPr marL="0" lvl="1" indent="0" algn="r" rtl="0">
              <a:spcBef>
                <a:spcPts val="0"/>
              </a:spcBef>
              <a:buNone/>
              <a:defRPr sz="800" b="0" i="0">
                <a:solidFill>
                  <a:srgbClr val="2F2F2F"/>
                </a:solidFill>
                <a:latin typeface="Open Sans Light"/>
                <a:ea typeface="Open Sans Light"/>
                <a:cs typeface="Open Sans Light"/>
                <a:sym typeface="Open Sans Light"/>
              </a:defRPr>
            </a:lvl2pPr>
            <a:lvl3pPr marL="0" lvl="2" indent="0" algn="r" rtl="0">
              <a:spcBef>
                <a:spcPts val="0"/>
              </a:spcBef>
              <a:buNone/>
              <a:defRPr sz="800" b="0" i="0">
                <a:solidFill>
                  <a:srgbClr val="2F2F2F"/>
                </a:solidFill>
                <a:latin typeface="Open Sans Light"/>
                <a:ea typeface="Open Sans Light"/>
                <a:cs typeface="Open Sans Light"/>
                <a:sym typeface="Open Sans Light"/>
              </a:defRPr>
            </a:lvl3pPr>
            <a:lvl4pPr marL="0" lvl="3" indent="0" algn="r" rtl="0">
              <a:spcBef>
                <a:spcPts val="0"/>
              </a:spcBef>
              <a:buNone/>
              <a:defRPr sz="800" b="0" i="0">
                <a:solidFill>
                  <a:srgbClr val="2F2F2F"/>
                </a:solidFill>
                <a:latin typeface="Open Sans Light"/>
                <a:ea typeface="Open Sans Light"/>
                <a:cs typeface="Open Sans Light"/>
                <a:sym typeface="Open Sans Light"/>
              </a:defRPr>
            </a:lvl4pPr>
            <a:lvl5pPr marL="0" lvl="4" indent="0" algn="r" rtl="0">
              <a:spcBef>
                <a:spcPts val="0"/>
              </a:spcBef>
              <a:buNone/>
              <a:defRPr sz="800" b="0" i="0">
                <a:solidFill>
                  <a:srgbClr val="2F2F2F"/>
                </a:solidFill>
                <a:latin typeface="Open Sans Light"/>
                <a:ea typeface="Open Sans Light"/>
                <a:cs typeface="Open Sans Light"/>
                <a:sym typeface="Open Sans Light"/>
              </a:defRPr>
            </a:lvl5pPr>
            <a:lvl6pPr marL="0" lvl="5" indent="0" algn="r" rtl="0">
              <a:spcBef>
                <a:spcPts val="0"/>
              </a:spcBef>
              <a:buNone/>
              <a:defRPr sz="800" b="0" i="0">
                <a:solidFill>
                  <a:srgbClr val="2F2F2F"/>
                </a:solidFill>
                <a:latin typeface="Open Sans Light"/>
                <a:ea typeface="Open Sans Light"/>
                <a:cs typeface="Open Sans Light"/>
                <a:sym typeface="Open Sans Light"/>
              </a:defRPr>
            </a:lvl6pPr>
            <a:lvl7pPr marL="0" lvl="6" indent="0" algn="r" rtl="0">
              <a:spcBef>
                <a:spcPts val="0"/>
              </a:spcBef>
              <a:buNone/>
              <a:defRPr sz="800" b="0" i="0">
                <a:solidFill>
                  <a:srgbClr val="2F2F2F"/>
                </a:solidFill>
                <a:latin typeface="Open Sans Light"/>
                <a:ea typeface="Open Sans Light"/>
                <a:cs typeface="Open Sans Light"/>
                <a:sym typeface="Open Sans Light"/>
              </a:defRPr>
            </a:lvl7pPr>
            <a:lvl8pPr marL="0" lvl="7" indent="0" algn="r" rtl="0">
              <a:spcBef>
                <a:spcPts val="0"/>
              </a:spcBef>
              <a:buNone/>
              <a:defRPr sz="800" b="0" i="0">
                <a:solidFill>
                  <a:srgbClr val="2F2F2F"/>
                </a:solidFill>
                <a:latin typeface="Open Sans Light"/>
                <a:ea typeface="Open Sans Light"/>
                <a:cs typeface="Open Sans Light"/>
                <a:sym typeface="Open Sans Light"/>
              </a:defRPr>
            </a:lvl8pPr>
            <a:lvl9pPr marL="0" lvl="8" indent="0" algn="r" rtl="0">
              <a:spcBef>
                <a:spcPts val="0"/>
              </a:spcBef>
              <a:buNone/>
              <a:defRPr sz="800" b="0" i="0">
                <a:solidFill>
                  <a:srgbClr val="2F2F2F"/>
                </a:solidFill>
                <a:latin typeface="Open Sans Light"/>
                <a:ea typeface="Open Sans Light"/>
                <a:cs typeface="Open Sans Light"/>
                <a:sym typeface="Open Sans Light"/>
              </a:defRPr>
            </a:lvl9pPr>
          </a:lstStyle>
          <a:p>
            <a:pPr marL="0" lvl="0" indent="0" algn="r" rtl="0">
              <a:spcBef>
                <a:spcPts val="0"/>
              </a:spcBef>
              <a:spcAft>
                <a:spcPts val="0"/>
              </a:spcAft>
              <a:buNone/>
            </a:pPr>
            <a:fld id="{00000000-1234-1234-1234-123412341234}" type="slidenum">
              <a:rPr lang="en"/>
              <a:t>‹#›</a:t>
            </a:fld>
            <a:endParaRPr/>
          </a:p>
        </p:txBody>
      </p:sp>
      <p:sp>
        <p:nvSpPr>
          <p:cNvPr id="504" name="Google Shape;504;p83"/>
          <p:cNvSpPr txBox="1">
            <a:spLocks noGrp="1"/>
          </p:cNvSpPr>
          <p:nvPr>
            <p:ph type="dt" idx="10"/>
          </p:nvPr>
        </p:nvSpPr>
        <p:spPr>
          <a:xfrm>
            <a:off x="8049827" y="4937760"/>
            <a:ext cx="811800" cy="205800"/>
          </a:xfrm>
          <a:prstGeom prst="rect">
            <a:avLst/>
          </a:prstGeom>
          <a:noFill/>
          <a:ln>
            <a:noFill/>
          </a:ln>
        </p:spPr>
        <p:txBody>
          <a:bodyPr spcFirstLastPara="1" wrap="square" lIns="68575" tIns="34275" rIns="68575" bIns="34275" anchor="ctr" anchorCtr="0">
            <a:noAutofit/>
          </a:bodyPr>
          <a:lstStyle>
            <a:lvl1pPr lvl="0" algn="r" rtl="0">
              <a:spcBef>
                <a:spcPts val="0"/>
              </a:spcBef>
              <a:spcAft>
                <a:spcPts val="0"/>
              </a:spcAft>
              <a:buSzPts val="1100"/>
              <a:buNone/>
              <a:defRPr sz="800" b="0" i="0">
                <a:solidFill>
                  <a:schemeClr val="dk1"/>
                </a:solidFill>
                <a:latin typeface="Open Sans Light"/>
                <a:ea typeface="Open Sans Light"/>
                <a:cs typeface="Open Sans Light"/>
                <a:sym typeface="Open Sans Light"/>
              </a:defRPr>
            </a:lvl1pPr>
            <a:lvl2pPr lvl="1" algn="l" rtl="0">
              <a:spcBef>
                <a:spcPts val="0"/>
              </a:spcBef>
              <a:spcAft>
                <a:spcPts val="0"/>
              </a:spcAft>
              <a:buSzPts val="1100"/>
              <a:buNone/>
              <a:defRPr sz="1100"/>
            </a:lvl2pPr>
            <a:lvl3pPr lvl="2" algn="l" rtl="0">
              <a:spcBef>
                <a:spcPts val="0"/>
              </a:spcBef>
              <a:spcAft>
                <a:spcPts val="0"/>
              </a:spcAft>
              <a:buSzPts val="1100"/>
              <a:buNone/>
              <a:defRPr sz="1100"/>
            </a:lvl3pPr>
            <a:lvl4pPr lvl="3" algn="l" rtl="0">
              <a:spcBef>
                <a:spcPts val="0"/>
              </a:spcBef>
              <a:spcAft>
                <a:spcPts val="0"/>
              </a:spcAft>
              <a:buSzPts val="1100"/>
              <a:buNone/>
              <a:defRPr sz="1100"/>
            </a:lvl4pPr>
            <a:lvl5pPr lvl="4" algn="l" rtl="0">
              <a:spcBef>
                <a:spcPts val="0"/>
              </a:spcBef>
              <a:spcAft>
                <a:spcPts val="0"/>
              </a:spcAft>
              <a:buSzPts val="1100"/>
              <a:buNone/>
              <a:defRPr sz="1100"/>
            </a:lvl5pPr>
            <a:lvl6pPr lvl="5" algn="l" rtl="0">
              <a:spcBef>
                <a:spcPts val="0"/>
              </a:spcBef>
              <a:spcAft>
                <a:spcPts val="0"/>
              </a:spcAft>
              <a:buSzPts val="1100"/>
              <a:buNone/>
              <a:defRPr sz="1100"/>
            </a:lvl6pPr>
            <a:lvl7pPr lvl="6" algn="l" rtl="0">
              <a:spcBef>
                <a:spcPts val="0"/>
              </a:spcBef>
              <a:spcAft>
                <a:spcPts val="0"/>
              </a:spcAft>
              <a:buSzPts val="1100"/>
              <a:buNone/>
              <a:defRPr sz="1100"/>
            </a:lvl7pPr>
            <a:lvl8pPr lvl="7" algn="l" rtl="0">
              <a:spcBef>
                <a:spcPts val="0"/>
              </a:spcBef>
              <a:spcAft>
                <a:spcPts val="0"/>
              </a:spcAft>
              <a:buSzPts val="1100"/>
              <a:buNone/>
              <a:defRPr sz="1100"/>
            </a:lvl8pPr>
            <a:lvl9pPr lvl="8" algn="l" rtl="0">
              <a:spcBef>
                <a:spcPts val="0"/>
              </a:spcBef>
              <a:spcAft>
                <a:spcPts val="0"/>
              </a:spcAft>
              <a:buSzPts val="1100"/>
              <a:buNone/>
              <a:defRPr sz="1100"/>
            </a:lvl9pPr>
          </a:lstStyle>
          <a:p>
            <a:endParaRPr/>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Title Page Light">
  <p:cSld name="TITLE_4">
    <p:bg>
      <p:bgPr>
        <a:solidFill>
          <a:schemeClr val="lt1"/>
        </a:solidFill>
        <a:effectLst/>
      </p:bgPr>
    </p:bg>
    <p:spTree>
      <p:nvGrpSpPr>
        <p:cNvPr id="1" name="Shape 509"/>
        <p:cNvGrpSpPr/>
        <p:nvPr/>
      </p:nvGrpSpPr>
      <p:grpSpPr>
        <a:xfrm>
          <a:off x="0" y="0"/>
          <a:ext cx="0" cy="0"/>
          <a:chOff x="0" y="0"/>
          <a:chExt cx="0" cy="0"/>
        </a:xfrm>
      </p:grpSpPr>
      <p:sp>
        <p:nvSpPr>
          <p:cNvPr id="510" name="Google Shape;510;p85"/>
          <p:cNvSpPr/>
          <p:nvPr/>
        </p:nvSpPr>
        <p:spPr>
          <a:xfrm>
            <a:off x="8128803" y="-9"/>
            <a:ext cx="1015200" cy="1015200"/>
          </a:xfrm>
          <a:prstGeom prst="rect">
            <a:avLst/>
          </a:prstGeom>
          <a:solidFill>
            <a:srgbClr val="F6F7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85"/>
          <p:cNvSpPr/>
          <p:nvPr/>
        </p:nvSpPr>
        <p:spPr>
          <a:xfrm>
            <a:off x="8128828" y="1791"/>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85"/>
          <p:cNvSpPr/>
          <p:nvPr/>
        </p:nvSpPr>
        <p:spPr>
          <a:xfrm rot="10800000">
            <a:off x="8127625" y="2030450"/>
            <a:ext cx="1017600" cy="10176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85"/>
          <p:cNvSpPr/>
          <p:nvPr/>
        </p:nvSpPr>
        <p:spPr>
          <a:xfrm>
            <a:off x="7605025" y="600"/>
            <a:ext cx="1014000" cy="1014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85"/>
          <p:cNvSpPr/>
          <p:nvPr/>
        </p:nvSpPr>
        <p:spPr>
          <a:xfrm>
            <a:off x="8128803" y="1015216"/>
            <a:ext cx="1015200" cy="101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5" name="Google Shape;515;p85"/>
          <p:cNvPicPr preferRelativeResize="0"/>
          <p:nvPr/>
        </p:nvPicPr>
        <p:blipFill rotWithShape="1">
          <a:blip r:embed="rId2">
            <a:alphaModFix/>
          </a:blip>
          <a:srcRect/>
          <a:stretch/>
        </p:blipFill>
        <p:spPr>
          <a:xfrm>
            <a:off x="8398214" y="1165560"/>
            <a:ext cx="476350" cy="714544"/>
          </a:xfrm>
          <a:prstGeom prst="rect">
            <a:avLst/>
          </a:prstGeom>
          <a:noFill/>
          <a:ln>
            <a:noFill/>
          </a:ln>
        </p:spPr>
      </p:pic>
      <p:sp>
        <p:nvSpPr>
          <p:cNvPr id="516" name="Google Shape;516;p85"/>
          <p:cNvSpPr/>
          <p:nvPr/>
        </p:nvSpPr>
        <p:spPr>
          <a:xfrm rot="10800000">
            <a:off x="7112428" y="1797"/>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17" name="Google Shape;517;p8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Section Header Dark 1">
  <p:cSld name="TITLE_3">
    <p:bg>
      <p:bgPr>
        <a:gradFill>
          <a:gsLst>
            <a:gs pos="0">
              <a:srgbClr val="42B0FF"/>
            </a:gs>
            <a:gs pos="100000">
              <a:srgbClr val="076EB8"/>
            </a:gs>
          </a:gsLst>
          <a:lin ang="13500032" scaled="0"/>
        </a:gradFill>
        <a:effectLst/>
      </p:bgPr>
    </p:bg>
    <p:spTree>
      <p:nvGrpSpPr>
        <p:cNvPr id="1" name="Shape 518"/>
        <p:cNvGrpSpPr/>
        <p:nvPr/>
      </p:nvGrpSpPr>
      <p:grpSpPr>
        <a:xfrm>
          <a:off x="0" y="0"/>
          <a:ext cx="0" cy="0"/>
          <a:chOff x="0" y="0"/>
          <a:chExt cx="0" cy="0"/>
        </a:xfrm>
      </p:grpSpPr>
      <p:sp>
        <p:nvSpPr>
          <p:cNvPr id="519" name="Google Shape;519;p86"/>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20" name="Google Shape;520;p86"/>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521" name="Google Shape;521;p86"/>
          <p:cNvPicPr preferRelativeResize="0"/>
          <p:nvPr/>
        </p:nvPicPr>
        <p:blipFill rotWithShape="1">
          <a:blip r:embed="rId2">
            <a:alphaModFix/>
          </a:blip>
          <a:srcRect/>
          <a:stretch/>
        </p:blipFill>
        <p:spPr>
          <a:xfrm rot="5400000">
            <a:off x="8312352" y="4301684"/>
            <a:ext cx="844843" cy="838800"/>
          </a:xfrm>
          <a:prstGeom prst="rect">
            <a:avLst/>
          </a:prstGeom>
          <a:noFill/>
          <a:ln>
            <a:noFill/>
          </a:ln>
        </p:spPr>
      </p:pic>
      <p:sp>
        <p:nvSpPr>
          <p:cNvPr id="522" name="Google Shape;522;p8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523" name="Google Shape;523;p86"/>
          <p:cNvSpPr/>
          <p:nvPr/>
        </p:nvSpPr>
        <p:spPr>
          <a:xfrm>
            <a:off x="8208900" y="0"/>
            <a:ext cx="935100" cy="9351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24" name="Google Shape;524;p86"/>
          <p:cNvPicPr preferRelativeResize="0"/>
          <p:nvPr/>
        </p:nvPicPr>
        <p:blipFill rotWithShape="1">
          <a:blip r:embed="rId3">
            <a:alphaModFix/>
          </a:blip>
          <a:srcRect/>
          <a:stretch/>
        </p:blipFill>
        <p:spPr>
          <a:xfrm>
            <a:off x="7273800" y="3350"/>
            <a:ext cx="935100" cy="928411"/>
          </a:xfrm>
          <a:prstGeom prst="rect">
            <a:avLst/>
          </a:prstGeom>
          <a:noFill/>
          <a:ln>
            <a:noFill/>
          </a:ln>
        </p:spPr>
      </p:pic>
      <p:pic>
        <p:nvPicPr>
          <p:cNvPr id="525" name="Google Shape;525;p8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Section Header Dark 2">
  <p:cSld name="TITLE_2">
    <p:bg>
      <p:bgPr>
        <a:solidFill>
          <a:schemeClr val="accent1"/>
        </a:solidFill>
        <a:effectLst/>
      </p:bgPr>
    </p:bg>
    <p:spTree>
      <p:nvGrpSpPr>
        <p:cNvPr id="1" name="Shape 526"/>
        <p:cNvGrpSpPr/>
        <p:nvPr/>
      </p:nvGrpSpPr>
      <p:grpSpPr>
        <a:xfrm>
          <a:off x="0" y="0"/>
          <a:ext cx="0" cy="0"/>
          <a:chOff x="0" y="0"/>
          <a:chExt cx="0" cy="0"/>
        </a:xfrm>
      </p:grpSpPr>
      <p:sp>
        <p:nvSpPr>
          <p:cNvPr id="527" name="Google Shape;527;p87"/>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28" name="Google Shape;528;p87"/>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pic>
        <p:nvPicPr>
          <p:cNvPr id="529" name="Google Shape;529;p87"/>
          <p:cNvPicPr preferRelativeResize="0"/>
          <p:nvPr/>
        </p:nvPicPr>
        <p:blipFill rotWithShape="1">
          <a:blip r:embed="rId2">
            <a:alphaModFix/>
          </a:blip>
          <a:srcRect/>
          <a:stretch/>
        </p:blipFill>
        <p:spPr>
          <a:xfrm rot="5400000">
            <a:off x="8312352" y="4301684"/>
            <a:ext cx="844843" cy="838800"/>
          </a:xfrm>
          <a:prstGeom prst="rect">
            <a:avLst/>
          </a:prstGeom>
          <a:noFill/>
          <a:ln>
            <a:noFill/>
          </a:ln>
        </p:spPr>
      </p:pic>
      <p:sp>
        <p:nvSpPr>
          <p:cNvPr id="530" name="Google Shape;530;p8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531" name="Google Shape;531;p87"/>
          <p:cNvSpPr/>
          <p:nvPr/>
        </p:nvSpPr>
        <p:spPr>
          <a:xfrm>
            <a:off x="8128803" y="-9"/>
            <a:ext cx="1015200" cy="1015200"/>
          </a:xfrm>
          <a:prstGeom prst="rect">
            <a:avLst/>
          </a:prstGeom>
          <a:solidFill>
            <a:srgbClr val="5B1DE7"/>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87"/>
          <p:cNvSpPr/>
          <p:nvPr/>
        </p:nvSpPr>
        <p:spPr>
          <a:xfrm rot="10800000">
            <a:off x="8128789" y="1015350"/>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533" name="Google Shape;533;p8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Section Header Light">
  <p:cSld name="TITLE_1">
    <p:bg>
      <p:bgPr>
        <a:solidFill>
          <a:schemeClr val="lt1"/>
        </a:solidFill>
        <a:effectLst/>
      </p:bgPr>
    </p:bg>
    <p:spTree>
      <p:nvGrpSpPr>
        <p:cNvPr id="1" name="Shape 534"/>
        <p:cNvGrpSpPr/>
        <p:nvPr/>
      </p:nvGrpSpPr>
      <p:grpSpPr>
        <a:xfrm>
          <a:off x="0" y="0"/>
          <a:ext cx="0" cy="0"/>
          <a:chOff x="0" y="0"/>
          <a:chExt cx="0" cy="0"/>
        </a:xfrm>
      </p:grpSpPr>
      <p:sp>
        <p:nvSpPr>
          <p:cNvPr id="535" name="Google Shape;535;p88"/>
          <p:cNvSpPr/>
          <p:nvPr/>
        </p:nvSpPr>
        <p:spPr>
          <a:xfrm>
            <a:off x="8224223" y="-12"/>
            <a:ext cx="921900" cy="921900"/>
          </a:xfrm>
          <a:prstGeom prst="rect">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88"/>
          <p:cNvSpPr txBox="1">
            <a:spLocks noGrp="1"/>
          </p:cNvSpPr>
          <p:nvPr>
            <p:ph type="ctrTitle"/>
          </p:nvPr>
        </p:nvSpPr>
        <p:spPr>
          <a:xfrm>
            <a:off x="598100" y="1226378"/>
            <a:ext cx="5533500" cy="18945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37" name="Google Shape;537;p88"/>
          <p:cNvSpPr txBox="1">
            <a:spLocks noGrp="1"/>
          </p:cNvSpPr>
          <p:nvPr>
            <p:ph type="subTitle" idx="1"/>
          </p:nvPr>
        </p:nvSpPr>
        <p:spPr>
          <a:xfrm>
            <a:off x="598088" y="2715913"/>
            <a:ext cx="8222100" cy="4329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a:endParaRPr/>
          </a:p>
        </p:txBody>
      </p:sp>
      <p:sp>
        <p:nvSpPr>
          <p:cNvPr id="538" name="Google Shape;538;p8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539" name="Google Shape;539;p8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Section header 1">
  <p:cSld name="SECTION_HEADER_1">
    <p:bg>
      <p:bgPr>
        <a:solidFill>
          <a:srgbClr val="F6F7FA"/>
        </a:solidFill>
        <a:effectLst/>
      </p:bgPr>
    </p:bg>
    <p:spTree>
      <p:nvGrpSpPr>
        <p:cNvPr id="1" name="Shape 540"/>
        <p:cNvGrpSpPr/>
        <p:nvPr/>
      </p:nvGrpSpPr>
      <p:grpSpPr>
        <a:xfrm>
          <a:off x="0" y="0"/>
          <a:ext cx="0" cy="0"/>
          <a:chOff x="0" y="0"/>
          <a:chExt cx="0" cy="0"/>
        </a:xfrm>
      </p:grpSpPr>
      <p:sp>
        <p:nvSpPr>
          <p:cNvPr id="541" name="Google Shape;541;p89"/>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89"/>
          <p:cNvSpPr txBox="1">
            <a:spLocks noGrp="1"/>
          </p:cNvSpPr>
          <p:nvPr>
            <p:ph type="title"/>
          </p:nvPr>
        </p:nvSpPr>
        <p:spPr>
          <a:xfrm>
            <a:off x="607150" y="2148722"/>
            <a:ext cx="8222100" cy="83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43" name="Google Shape;543;p89"/>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544" name="Google Shape;544;p89"/>
          <p:cNvPicPr preferRelativeResize="0"/>
          <p:nvPr/>
        </p:nvPicPr>
        <p:blipFill rotWithShape="1">
          <a:blip r:embed="rId2">
            <a:alphaModFix/>
          </a:blip>
          <a:srcRect/>
          <a:stretch/>
        </p:blipFill>
        <p:spPr>
          <a:xfrm>
            <a:off x="8155621" y="-1"/>
            <a:ext cx="988375" cy="9883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accent2"/>
            </a:gs>
            <a:gs pos="100000">
              <a:schemeClr val="accent4"/>
            </a:gs>
          </a:gsLst>
          <a:lin ang="5400700" scaled="0"/>
        </a:gradFill>
        <a:effectLst/>
      </p:bgPr>
    </p:bg>
    <p:spTree>
      <p:nvGrpSpPr>
        <p:cNvPr id="1" name="Shape 545"/>
        <p:cNvGrpSpPr/>
        <p:nvPr/>
      </p:nvGrpSpPr>
      <p:grpSpPr>
        <a:xfrm>
          <a:off x="0" y="0"/>
          <a:ext cx="0" cy="0"/>
          <a:chOff x="0" y="0"/>
          <a:chExt cx="0" cy="0"/>
        </a:xfrm>
      </p:grpSpPr>
      <p:sp>
        <p:nvSpPr>
          <p:cNvPr id="546" name="Google Shape;546;p90"/>
          <p:cNvSpPr/>
          <p:nvPr/>
        </p:nvSpPr>
        <p:spPr>
          <a:xfrm rot="5400000" flipH="1">
            <a:off x="-12" y="4128307"/>
            <a:ext cx="1015200" cy="10152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90"/>
          <p:cNvSpPr txBox="1">
            <a:spLocks noGrp="1"/>
          </p:cNvSpPr>
          <p:nvPr>
            <p:ph type="title"/>
          </p:nvPr>
        </p:nvSpPr>
        <p:spPr>
          <a:xfrm>
            <a:off x="598100" y="2152347"/>
            <a:ext cx="8222100" cy="838800"/>
          </a:xfrm>
          <a:prstGeom prst="rect">
            <a:avLst/>
          </a:prstGeom>
          <a:noFill/>
          <a:ln>
            <a:noFill/>
          </a:ln>
        </p:spPr>
        <p:txBody>
          <a:bodyPr spcFirstLastPara="1" wrap="square" lIns="91425" tIns="91425" rIns="91425" bIns="91425" anchor="ctr" anchorCtr="0">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a:endParaRPr/>
          </a:p>
        </p:txBody>
      </p:sp>
      <p:sp>
        <p:nvSpPr>
          <p:cNvPr id="548" name="Google Shape;548;p9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549" name="Google Shape;549;p90"/>
          <p:cNvPicPr preferRelativeResize="0"/>
          <p:nvPr/>
        </p:nvPicPr>
        <p:blipFill rotWithShape="1">
          <a:blip r:embed="rId2">
            <a:alphaModFix/>
          </a:blip>
          <a:srcRect/>
          <a:stretch/>
        </p:blipFill>
        <p:spPr>
          <a:xfrm>
            <a:off x="8128800" y="0"/>
            <a:ext cx="1015200" cy="1007953"/>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550"/>
        <p:cNvGrpSpPr/>
        <p:nvPr/>
      </p:nvGrpSpPr>
      <p:grpSpPr>
        <a:xfrm>
          <a:off x="0" y="0"/>
          <a:ext cx="0" cy="0"/>
          <a:chOff x="0" y="0"/>
          <a:chExt cx="0" cy="0"/>
        </a:xfrm>
      </p:grpSpPr>
      <p:sp>
        <p:nvSpPr>
          <p:cNvPr id="551" name="Google Shape;551;p91"/>
          <p:cNvSpPr txBox="1">
            <a:spLocks noGrp="1"/>
          </p:cNvSpPr>
          <p:nvPr>
            <p:ph type="title"/>
          </p:nvPr>
        </p:nvSpPr>
        <p:spPr>
          <a:xfrm>
            <a:off x="311700" y="410000"/>
            <a:ext cx="66141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52" name="Google Shape;552;p91"/>
          <p:cNvSpPr txBox="1">
            <a:spLocks noGrp="1"/>
          </p:cNvSpPr>
          <p:nvPr>
            <p:ph type="body" idx="1"/>
          </p:nvPr>
        </p:nvSpPr>
        <p:spPr>
          <a:xfrm>
            <a:off x="3117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53" name="Google Shape;553;p91"/>
          <p:cNvSpPr txBox="1">
            <a:spLocks noGrp="1"/>
          </p:cNvSpPr>
          <p:nvPr>
            <p:ph type="body" idx="2"/>
          </p:nvPr>
        </p:nvSpPr>
        <p:spPr>
          <a:xfrm>
            <a:off x="4832400" y="1229975"/>
            <a:ext cx="3999900" cy="3339000"/>
          </a:xfrm>
          <a:prstGeom prst="rect">
            <a:avLst/>
          </a:prstGeom>
          <a:noFill/>
          <a:ln>
            <a:noFill/>
          </a:ln>
        </p:spPr>
        <p:txBody>
          <a:bodyPr spcFirstLastPara="1" wrap="square" lIns="91425" tIns="91425" rIns="91425" bIns="91425" anchor="t" anchorCtr="0">
            <a:normAutofit/>
          </a:bodyPr>
          <a:lstStyle>
            <a:lvl1pPr marL="457200" lvl="0" indent="-317500" algn="l">
              <a:lnSpc>
                <a:spcPct val="115000"/>
              </a:lnSpc>
              <a:spcBef>
                <a:spcPts val="0"/>
              </a:spcBef>
              <a:spcAft>
                <a:spcPts val="0"/>
              </a:spcAft>
              <a:buSzPts val="1400"/>
              <a:buChar char="●"/>
              <a:defRPr sz="1400"/>
            </a:lvl1pPr>
            <a:lvl2pPr marL="914400" lvl="1" indent="-304800" algn="l">
              <a:lnSpc>
                <a:spcPct val="115000"/>
              </a:lnSpc>
              <a:spcBef>
                <a:spcPts val="0"/>
              </a:spcBef>
              <a:spcAft>
                <a:spcPts val="0"/>
              </a:spcAft>
              <a:buSzPts val="1200"/>
              <a:buChar char="○"/>
              <a:defRPr sz="1200"/>
            </a:lvl2pPr>
            <a:lvl3pPr marL="1371600" lvl="2" indent="-304800" algn="l">
              <a:lnSpc>
                <a:spcPct val="115000"/>
              </a:lnSpc>
              <a:spcBef>
                <a:spcPts val="0"/>
              </a:spcBef>
              <a:spcAft>
                <a:spcPts val="0"/>
              </a:spcAft>
              <a:buSzPts val="1200"/>
              <a:buChar char="■"/>
              <a:defRPr sz="1200"/>
            </a:lvl3pPr>
            <a:lvl4pPr marL="1828800" lvl="3" indent="-304800" algn="l">
              <a:lnSpc>
                <a:spcPct val="115000"/>
              </a:lnSpc>
              <a:spcBef>
                <a:spcPts val="0"/>
              </a:spcBef>
              <a:spcAft>
                <a:spcPts val="0"/>
              </a:spcAft>
              <a:buSzPts val="1200"/>
              <a:buChar char="●"/>
              <a:defRPr sz="1200"/>
            </a:lvl4pPr>
            <a:lvl5pPr marL="2286000" lvl="4" indent="-304800" algn="l">
              <a:lnSpc>
                <a:spcPct val="115000"/>
              </a:lnSpc>
              <a:spcBef>
                <a:spcPts val="0"/>
              </a:spcBef>
              <a:spcAft>
                <a:spcPts val="0"/>
              </a:spcAft>
              <a:buSzPts val="1200"/>
              <a:buChar char="○"/>
              <a:defRPr sz="1200"/>
            </a:lvl5pPr>
            <a:lvl6pPr marL="2743200" lvl="5" indent="-304800" algn="l">
              <a:lnSpc>
                <a:spcPct val="115000"/>
              </a:lnSpc>
              <a:spcBef>
                <a:spcPts val="0"/>
              </a:spcBef>
              <a:spcAft>
                <a:spcPts val="0"/>
              </a:spcAft>
              <a:buSzPts val="1200"/>
              <a:buChar char="■"/>
              <a:defRPr sz="1200"/>
            </a:lvl6pPr>
            <a:lvl7pPr marL="3200400" lvl="6" indent="-304800" algn="l">
              <a:lnSpc>
                <a:spcPct val="115000"/>
              </a:lnSpc>
              <a:spcBef>
                <a:spcPts val="0"/>
              </a:spcBef>
              <a:spcAft>
                <a:spcPts val="0"/>
              </a:spcAft>
              <a:buSzPts val="1200"/>
              <a:buChar char="●"/>
              <a:defRPr sz="1200"/>
            </a:lvl7pPr>
            <a:lvl8pPr marL="3657600" lvl="7" indent="-304800" algn="l">
              <a:lnSpc>
                <a:spcPct val="115000"/>
              </a:lnSpc>
              <a:spcBef>
                <a:spcPts val="0"/>
              </a:spcBef>
              <a:spcAft>
                <a:spcPts val="0"/>
              </a:spcAft>
              <a:buSzPts val="1200"/>
              <a:buChar char="○"/>
              <a:defRPr sz="1200"/>
            </a:lvl8pPr>
            <a:lvl9pPr marL="4114800" lvl="8" indent="-304800" algn="l">
              <a:lnSpc>
                <a:spcPct val="115000"/>
              </a:lnSpc>
              <a:spcBef>
                <a:spcPts val="0"/>
              </a:spcBef>
              <a:spcAft>
                <a:spcPts val="0"/>
              </a:spcAft>
              <a:buSzPts val="1200"/>
              <a:buChar char="■"/>
              <a:defRPr sz="1200"/>
            </a:lvl9pPr>
          </a:lstStyle>
          <a:p>
            <a:endParaRPr/>
          </a:p>
        </p:txBody>
      </p:sp>
      <p:sp>
        <p:nvSpPr>
          <p:cNvPr id="554" name="Google Shape;554;p9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grpSp>
        <p:nvGrpSpPr>
          <p:cNvPr id="555" name="Google Shape;555;p91"/>
          <p:cNvGrpSpPr/>
          <p:nvPr/>
        </p:nvGrpSpPr>
        <p:grpSpPr>
          <a:xfrm>
            <a:off x="6971838" y="-12"/>
            <a:ext cx="2174881" cy="1450030"/>
            <a:chOff x="6098378" y="5"/>
            <a:chExt cx="3045625" cy="2030570"/>
          </a:xfrm>
        </p:grpSpPr>
        <p:sp>
          <p:nvSpPr>
            <p:cNvPr id="556" name="Google Shape;556;p91"/>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7" name="Google Shape;557;p91"/>
            <p:cNvSpPr/>
            <p:nvPr/>
          </p:nvSpPr>
          <p:spPr>
            <a:xfrm flipH="1">
              <a:off x="7113463" y="5"/>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8" name="Google Shape;558;p91"/>
            <p:cNvSpPr/>
            <p:nvPr/>
          </p:nvSpPr>
          <p:spPr>
            <a:xfrm rot="10800000">
              <a:off x="6098378" y="97"/>
              <a:ext cx="1015200" cy="1015200"/>
            </a:xfrm>
            <a:prstGeom prst="rtTriangl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59" name="Google Shape;559;p91"/>
            <p:cNvSpPr/>
            <p:nvPr/>
          </p:nvSpPr>
          <p:spPr>
            <a:xfrm rot="10800000">
              <a:off x="8128789" y="101537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pic>
        <p:nvPicPr>
          <p:cNvPr id="560" name="Google Shape;560;p91"/>
          <p:cNvPicPr preferRelativeResize="0"/>
          <p:nvPr/>
        </p:nvPicPr>
        <p:blipFill rotWithShape="1">
          <a:blip r:embed="rId2">
            <a:alphaModFix/>
          </a:blip>
          <a:srcRect/>
          <a:stretch/>
        </p:blipFill>
        <p:spPr>
          <a:xfrm>
            <a:off x="8675950" y="0"/>
            <a:ext cx="470775" cy="470775"/>
          </a:xfrm>
          <a:prstGeom prst="rect">
            <a:avLst/>
          </a:prstGeom>
          <a:noFill/>
          <a:ln>
            <a:noFill/>
          </a:ln>
        </p:spPr>
      </p:pic>
      <p:pic>
        <p:nvPicPr>
          <p:cNvPr id="561" name="Google Shape;561;p9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62"/>
        <p:cNvGrpSpPr/>
        <p:nvPr/>
      </p:nvGrpSpPr>
      <p:grpSpPr>
        <a:xfrm>
          <a:off x="0" y="0"/>
          <a:ext cx="0" cy="0"/>
          <a:chOff x="0" y="0"/>
          <a:chExt cx="0" cy="0"/>
        </a:xfrm>
      </p:grpSpPr>
      <p:sp>
        <p:nvSpPr>
          <p:cNvPr id="563" name="Google Shape;563;p92"/>
          <p:cNvSpPr/>
          <p:nvPr/>
        </p:nvSpPr>
        <p:spPr>
          <a:xfrm>
            <a:off x="8432941" y="4431167"/>
            <a:ext cx="724200" cy="7242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4" name="Google Shape;564;p92"/>
          <p:cNvSpPr/>
          <p:nvPr/>
        </p:nvSpPr>
        <p:spPr>
          <a:xfrm rot="10800000">
            <a:off x="7701526" y="4431200"/>
            <a:ext cx="731400" cy="730500"/>
          </a:xfrm>
          <a:prstGeom prst="rtTriangle">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5" name="Google Shape;565;p92"/>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66" name="Google Shape;566;p92"/>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
        <p:nvSpPr>
          <p:cNvPr id="567" name="Google Shape;567;p92"/>
          <p:cNvSpPr/>
          <p:nvPr/>
        </p:nvSpPr>
        <p:spPr>
          <a:xfrm>
            <a:off x="8418600" y="0"/>
            <a:ext cx="725400" cy="7254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68" name="Google Shape;568;p92"/>
          <p:cNvSpPr txBox="1">
            <a:spLocks noGrp="1"/>
          </p:cNvSpPr>
          <p:nvPr>
            <p:ph type="body" idx="1"/>
          </p:nvPr>
        </p:nvSpPr>
        <p:spPr>
          <a:xfrm>
            <a:off x="280350" y="1266450"/>
            <a:ext cx="8520600" cy="3339000"/>
          </a:xfrm>
          <a:prstGeom prst="rect">
            <a:avLst/>
          </a:prstGeom>
          <a:noFill/>
          <a:ln>
            <a:noFill/>
          </a:ln>
        </p:spPr>
        <p:txBody>
          <a:bodyPr spcFirstLastPara="1" wrap="square" lIns="91425" tIns="91425" rIns="91425" bIns="91425" anchor="t" anchorCtr="0">
            <a:normAutofit/>
          </a:bodyPr>
          <a:lstStyle>
            <a:lvl1pPr marL="457200" lvl="0" indent="-342900" algn="l">
              <a:lnSpc>
                <a:spcPct val="115000"/>
              </a:lnSpc>
              <a:spcBef>
                <a:spcPts val="0"/>
              </a:spcBef>
              <a:spcAft>
                <a:spcPts val="0"/>
              </a:spcAft>
              <a:buSzPts val="1800"/>
              <a:buChar char="●"/>
              <a:defRPr/>
            </a:lvl1pPr>
            <a:lvl2pPr marL="914400" lvl="1" indent="-317500" algn="l">
              <a:lnSpc>
                <a:spcPct val="115000"/>
              </a:lnSpc>
              <a:spcBef>
                <a:spcPts val="0"/>
              </a:spcBef>
              <a:spcAft>
                <a:spcPts val="0"/>
              </a:spcAft>
              <a:buSzPts val="1400"/>
              <a:buChar char="○"/>
              <a:defRPr/>
            </a:lvl2pPr>
            <a:lvl3pPr marL="1371600" lvl="2" indent="-317500" algn="l">
              <a:lnSpc>
                <a:spcPct val="115000"/>
              </a:lnSpc>
              <a:spcBef>
                <a:spcPts val="0"/>
              </a:spcBef>
              <a:spcAft>
                <a:spcPts val="0"/>
              </a:spcAft>
              <a:buSzPts val="1400"/>
              <a:buChar char="■"/>
              <a:defRPr/>
            </a:lvl3pPr>
            <a:lvl4pPr marL="1828800" lvl="3" indent="-317500" algn="l">
              <a:lnSpc>
                <a:spcPct val="115000"/>
              </a:lnSpc>
              <a:spcBef>
                <a:spcPts val="0"/>
              </a:spcBef>
              <a:spcAft>
                <a:spcPts val="0"/>
              </a:spcAft>
              <a:buSzPts val="1400"/>
              <a:buChar char="●"/>
              <a:defRPr/>
            </a:lvl4pPr>
            <a:lvl5pPr marL="2286000" lvl="4" indent="-317500" algn="l">
              <a:lnSpc>
                <a:spcPct val="115000"/>
              </a:lnSpc>
              <a:spcBef>
                <a:spcPts val="0"/>
              </a:spcBef>
              <a:spcAft>
                <a:spcPts val="0"/>
              </a:spcAft>
              <a:buSzPts val="1400"/>
              <a:buChar char="○"/>
              <a:defRPr/>
            </a:lvl5pPr>
            <a:lvl6pPr marL="2743200" lvl="5" indent="-317500" algn="l">
              <a:lnSpc>
                <a:spcPct val="115000"/>
              </a:lnSpc>
              <a:spcBef>
                <a:spcPts val="0"/>
              </a:spcBef>
              <a:spcAft>
                <a:spcPts val="0"/>
              </a:spcAft>
              <a:buSzPts val="1400"/>
              <a:buChar char="■"/>
              <a:defRPr/>
            </a:lvl6pPr>
            <a:lvl7pPr marL="3200400" lvl="6" indent="-317500" algn="l">
              <a:lnSpc>
                <a:spcPct val="115000"/>
              </a:lnSpc>
              <a:spcBef>
                <a:spcPts val="0"/>
              </a:spcBef>
              <a:spcAft>
                <a:spcPts val="0"/>
              </a:spcAft>
              <a:buSzPts val="1400"/>
              <a:buChar char="●"/>
              <a:defRPr/>
            </a:lvl7pPr>
            <a:lvl8pPr marL="3657600" lvl="7" indent="-317500" algn="l">
              <a:lnSpc>
                <a:spcPct val="115000"/>
              </a:lnSpc>
              <a:spcBef>
                <a:spcPts val="0"/>
              </a:spcBef>
              <a:spcAft>
                <a:spcPts val="0"/>
              </a:spcAft>
              <a:buSzPts val="1400"/>
              <a:buChar char="○"/>
              <a:defRPr/>
            </a:lvl8pPr>
            <a:lvl9pPr marL="4114800" lvl="8" indent="-317500" algn="l">
              <a:lnSpc>
                <a:spcPct val="115000"/>
              </a:lnSpc>
              <a:spcBef>
                <a:spcPts val="0"/>
              </a:spcBef>
              <a:spcAft>
                <a:spcPts val="0"/>
              </a:spcAft>
              <a:buSzPts val="1400"/>
              <a:buChar char="■"/>
              <a:defRPr/>
            </a:lvl9pPr>
          </a:lstStyle>
          <a:p>
            <a:endParaRPr/>
          </a:p>
        </p:txBody>
      </p:sp>
      <p:pic>
        <p:nvPicPr>
          <p:cNvPr id="569" name="Google Shape;569;p9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0"/>
        <p:cNvGrpSpPr/>
        <p:nvPr/>
      </p:nvGrpSpPr>
      <p:grpSpPr>
        <a:xfrm>
          <a:off x="0" y="0"/>
          <a:ext cx="0" cy="0"/>
          <a:chOff x="0" y="0"/>
          <a:chExt cx="0" cy="0"/>
        </a:xfrm>
      </p:grpSpPr>
      <p:sp>
        <p:nvSpPr>
          <p:cNvPr id="571" name="Google Shape;571;p93"/>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572" name="Google Shape;572;p93"/>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573" name="Google Shape;573;p9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70"/>
        <p:cNvGrpSpPr/>
        <p:nvPr/>
      </p:nvGrpSpPr>
      <p:grpSpPr>
        <a:xfrm>
          <a:off x="0" y="0"/>
          <a:ext cx="0" cy="0"/>
          <a:chOff x="0" y="0"/>
          <a:chExt cx="0" cy="0"/>
        </a:xfrm>
      </p:grpSpPr>
      <p:sp>
        <p:nvSpPr>
          <p:cNvPr id="71" name="Google Shape;71;p10"/>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a:endParaRPr/>
          </a:p>
        </p:txBody>
      </p:sp>
      <p:sp>
        <p:nvSpPr>
          <p:cNvPr id="72" name="Google Shape;72;p1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574"/>
        <p:cNvGrpSpPr/>
        <p:nvPr/>
      </p:nvGrpSpPr>
      <p:grpSpPr>
        <a:xfrm>
          <a:off x="0" y="0"/>
          <a:ext cx="0" cy="0"/>
          <a:chOff x="0" y="0"/>
          <a:chExt cx="0" cy="0"/>
        </a:xfrm>
      </p:grpSpPr>
      <p:sp>
        <p:nvSpPr>
          <p:cNvPr id="575" name="Google Shape;575;p94"/>
          <p:cNvSpPr/>
          <p:nvPr/>
        </p:nvSpPr>
        <p:spPr>
          <a:xfrm>
            <a:off x="4572000" y="-175"/>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76" name="Google Shape;576;p94"/>
          <p:cNvSpPr txBox="1">
            <a:spLocks noGrp="1"/>
          </p:cNvSpPr>
          <p:nvPr>
            <p:ph type="title"/>
          </p:nvPr>
        </p:nvSpPr>
        <p:spPr>
          <a:xfrm>
            <a:off x="265500" y="1151100"/>
            <a:ext cx="4045200" cy="1564500"/>
          </a:xfrm>
          <a:prstGeom prst="rect">
            <a:avLst/>
          </a:prstGeom>
          <a:noFill/>
          <a:ln>
            <a:noFill/>
          </a:ln>
        </p:spPr>
        <p:txBody>
          <a:bodyPr spcFirstLastPara="1" wrap="square" lIns="91425" tIns="91425" rIns="91425" bIns="91425" anchor="b" anchorCtr="0">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a:endParaRPr/>
          </a:p>
        </p:txBody>
      </p:sp>
      <p:sp>
        <p:nvSpPr>
          <p:cNvPr id="577" name="Google Shape;577;p94"/>
          <p:cNvSpPr txBox="1">
            <a:spLocks noGrp="1"/>
          </p:cNvSpPr>
          <p:nvPr>
            <p:ph type="subTitle" idx="1"/>
          </p:nvPr>
        </p:nvSpPr>
        <p:spPr>
          <a:xfrm>
            <a:off x="265500" y="2769001"/>
            <a:ext cx="4045200" cy="1269300"/>
          </a:xfrm>
          <a:prstGeom prst="rect">
            <a:avLst/>
          </a:prstGeom>
          <a:noFill/>
          <a:ln>
            <a:noFill/>
          </a:ln>
        </p:spPr>
        <p:txBody>
          <a:bodyPr spcFirstLastPara="1" wrap="square" lIns="91425" tIns="91425" rIns="91425" bIns="91425" anchor="t" anchorCtr="0">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a:endParaRPr/>
          </a:p>
        </p:txBody>
      </p:sp>
      <p:sp>
        <p:nvSpPr>
          <p:cNvPr id="578" name="Google Shape;578;p94"/>
          <p:cNvSpPr txBox="1">
            <a:spLocks noGrp="1"/>
          </p:cNvSpPr>
          <p:nvPr>
            <p:ph type="body" idx="2"/>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a:lnSpc>
                <a:spcPct val="115000"/>
              </a:lnSpc>
              <a:spcBef>
                <a:spcPts val="0"/>
              </a:spcBef>
              <a:spcAft>
                <a:spcPts val="0"/>
              </a:spcAft>
              <a:buClr>
                <a:schemeClr val="lt1"/>
              </a:buClr>
              <a:buSzPts val="1800"/>
              <a:buChar char="●"/>
              <a:defRPr>
                <a:solidFill>
                  <a:schemeClr val="lt1"/>
                </a:solidFill>
              </a:defRPr>
            </a:lvl1pPr>
            <a:lvl2pPr marL="914400" lvl="1" indent="-317500" algn="l">
              <a:lnSpc>
                <a:spcPct val="115000"/>
              </a:lnSpc>
              <a:spcBef>
                <a:spcPts val="0"/>
              </a:spcBef>
              <a:spcAft>
                <a:spcPts val="0"/>
              </a:spcAft>
              <a:buClr>
                <a:schemeClr val="lt1"/>
              </a:buClr>
              <a:buSzPts val="1400"/>
              <a:buChar char="○"/>
              <a:defRPr>
                <a:solidFill>
                  <a:schemeClr val="lt1"/>
                </a:solidFill>
              </a:defRPr>
            </a:lvl2pPr>
            <a:lvl3pPr marL="1371600" lvl="2" indent="-317500" algn="l">
              <a:lnSpc>
                <a:spcPct val="115000"/>
              </a:lnSpc>
              <a:spcBef>
                <a:spcPts val="0"/>
              </a:spcBef>
              <a:spcAft>
                <a:spcPts val="0"/>
              </a:spcAft>
              <a:buClr>
                <a:schemeClr val="lt1"/>
              </a:buClr>
              <a:buSzPts val="1400"/>
              <a:buChar char="■"/>
              <a:defRPr>
                <a:solidFill>
                  <a:schemeClr val="lt1"/>
                </a:solidFill>
              </a:defRPr>
            </a:lvl3pPr>
            <a:lvl4pPr marL="1828800" lvl="3" indent="-317500" algn="l">
              <a:lnSpc>
                <a:spcPct val="115000"/>
              </a:lnSpc>
              <a:spcBef>
                <a:spcPts val="0"/>
              </a:spcBef>
              <a:spcAft>
                <a:spcPts val="0"/>
              </a:spcAft>
              <a:buClr>
                <a:schemeClr val="lt1"/>
              </a:buClr>
              <a:buSzPts val="1400"/>
              <a:buChar char="●"/>
              <a:defRPr>
                <a:solidFill>
                  <a:schemeClr val="lt1"/>
                </a:solidFill>
              </a:defRPr>
            </a:lvl4pPr>
            <a:lvl5pPr marL="2286000" lvl="4" indent="-317500" algn="l">
              <a:lnSpc>
                <a:spcPct val="115000"/>
              </a:lnSpc>
              <a:spcBef>
                <a:spcPts val="0"/>
              </a:spcBef>
              <a:spcAft>
                <a:spcPts val="0"/>
              </a:spcAft>
              <a:buClr>
                <a:schemeClr val="lt1"/>
              </a:buClr>
              <a:buSzPts val="1400"/>
              <a:buChar char="○"/>
              <a:defRPr>
                <a:solidFill>
                  <a:schemeClr val="lt1"/>
                </a:solidFill>
              </a:defRPr>
            </a:lvl5pPr>
            <a:lvl6pPr marL="2743200" lvl="5" indent="-317500" algn="l">
              <a:lnSpc>
                <a:spcPct val="115000"/>
              </a:lnSpc>
              <a:spcBef>
                <a:spcPts val="0"/>
              </a:spcBef>
              <a:spcAft>
                <a:spcPts val="0"/>
              </a:spcAft>
              <a:buClr>
                <a:schemeClr val="lt1"/>
              </a:buClr>
              <a:buSzPts val="1400"/>
              <a:buChar char="■"/>
              <a:defRPr>
                <a:solidFill>
                  <a:schemeClr val="lt1"/>
                </a:solidFill>
              </a:defRPr>
            </a:lvl6pPr>
            <a:lvl7pPr marL="3200400" lvl="6" indent="-317500" algn="l">
              <a:lnSpc>
                <a:spcPct val="115000"/>
              </a:lnSpc>
              <a:spcBef>
                <a:spcPts val="0"/>
              </a:spcBef>
              <a:spcAft>
                <a:spcPts val="0"/>
              </a:spcAft>
              <a:buClr>
                <a:schemeClr val="lt1"/>
              </a:buClr>
              <a:buSzPts val="1400"/>
              <a:buChar char="●"/>
              <a:defRPr>
                <a:solidFill>
                  <a:schemeClr val="lt1"/>
                </a:solidFill>
              </a:defRPr>
            </a:lvl7pPr>
            <a:lvl8pPr marL="3657600" lvl="7" indent="-317500" algn="l">
              <a:lnSpc>
                <a:spcPct val="115000"/>
              </a:lnSpc>
              <a:spcBef>
                <a:spcPts val="0"/>
              </a:spcBef>
              <a:spcAft>
                <a:spcPts val="0"/>
              </a:spcAft>
              <a:buClr>
                <a:schemeClr val="lt1"/>
              </a:buClr>
              <a:buSzPts val="1400"/>
              <a:buChar char="○"/>
              <a:defRPr>
                <a:solidFill>
                  <a:schemeClr val="lt1"/>
                </a:solidFill>
              </a:defRPr>
            </a:lvl8pPr>
            <a:lvl9pPr marL="4114800" lvl="8" indent="-317500" algn="l">
              <a:lnSpc>
                <a:spcPct val="115000"/>
              </a:lnSpc>
              <a:spcBef>
                <a:spcPts val="0"/>
              </a:spcBef>
              <a:spcAft>
                <a:spcPts val="0"/>
              </a:spcAft>
              <a:buClr>
                <a:schemeClr val="lt1"/>
              </a:buClr>
              <a:buSzPts val="1400"/>
              <a:buChar char="■"/>
              <a:defRPr>
                <a:solidFill>
                  <a:schemeClr val="lt1"/>
                </a:solidFill>
              </a:defRPr>
            </a:lvl9pPr>
          </a:lstStyle>
          <a:p>
            <a:endParaRPr/>
          </a:p>
        </p:txBody>
      </p:sp>
      <p:sp>
        <p:nvSpPr>
          <p:cNvPr id="579" name="Google Shape;579;p9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580" name="Google Shape;580;p94"/>
          <p:cNvPicPr preferRelativeResize="0"/>
          <p:nvPr/>
        </p:nvPicPr>
        <p:blipFill rotWithShape="1">
          <a:blip r:embed="rId2">
            <a:alphaModFix/>
          </a:blip>
          <a:srcRect/>
          <a:stretch/>
        </p:blipFill>
        <p:spPr>
          <a:xfrm>
            <a:off x="8223025" y="-6"/>
            <a:ext cx="920975" cy="914400"/>
          </a:xfrm>
          <a:prstGeom prst="rect">
            <a:avLst/>
          </a:prstGeom>
          <a:noFill/>
          <a:ln>
            <a:noFill/>
          </a:ln>
        </p:spPr>
      </p:pic>
      <p:pic>
        <p:nvPicPr>
          <p:cNvPr id="581" name="Google Shape;581;p9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LFESS Overview">
  <p:cSld name="SECTION_TITLE_AND_DESCRIPTION_1">
    <p:spTree>
      <p:nvGrpSpPr>
        <p:cNvPr id="1" name="Shape 582"/>
        <p:cNvGrpSpPr/>
        <p:nvPr/>
      </p:nvGrpSpPr>
      <p:grpSpPr>
        <a:xfrm>
          <a:off x="0" y="0"/>
          <a:ext cx="0" cy="0"/>
          <a:chOff x="0" y="0"/>
          <a:chExt cx="0" cy="0"/>
        </a:xfrm>
      </p:grpSpPr>
      <p:sp>
        <p:nvSpPr>
          <p:cNvPr id="583" name="Google Shape;583;p95"/>
          <p:cNvSpPr/>
          <p:nvPr/>
        </p:nvSpPr>
        <p:spPr>
          <a:xfrm>
            <a:off x="4572000" y="-175"/>
            <a:ext cx="4572000" cy="5143500"/>
          </a:xfrm>
          <a:prstGeom prst="rect">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84" name="Google Shape;584;p95"/>
          <p:cNvSpPr txBox="1">
            <a:spLocks noGrp="1"/>
          </p:cNvSpPr>
          <p:nvPr>
            <p:ph type="body" idx="1"/>
          </p:nvPr>
        </p:nvSpPr>
        <p:spPr>
          <a:xfrm>
            <a:off x="4939500" y="724200"/>
            <a:ext cx="3837000" cy="3695100"/>
          </a:xfrm>
          <a:prstGeom prst="rect">
            <a:avLst/>
          </a:prstGeom>
          <a:noFill/>
          <a:ln>
            <a:noFill/>
          </a:ln>
        </p:spPr>
        <p:txBody>
          <a:bodyPr spcFirstLastPara="1" wrap="square" lIns="91425" tIns="91425" rIns="91425" bIns="91425" anchor="ctr" anchorCtr="0">
            <a:normAutofit/>
          </a:bodyPr>
          <a:lstStyle>
            <a:lvl1pPr marL="457200" lvl="0" indent="-342900" algn="l" rtl="0">
              <a:lnSpc>
                <a:spcPct val="115000"/>
              </a:lnSpc>
              <a:spcBef>
                <a:spcPts val="0"/>
              </a:spcBef>
              <a:spcAft>
                <a:spcPts val="0"/>
              </a:spcAft>
              <a:buClr>
                <a:schemeClr val="lt1"/>
              </a:buClr>
              <a:buSzPts val="1800"/>
              <a:buChar char="●"/>
              <a:defRPr>
                <a:solidFill>
                  <a:schemeClr val="lt1"/>
                </a:solidFill>
              </a:defRPr>
            </a:lvl1pPr>
            <a:lvl2pPr marL="914400" lvl="1" indent="-317500" algn="l" rtl="0">
              <a:lnSpc>
                <a:spcPct val="115000"/>
              </a:lnSpc>
              <a:spcBef>
                <a:spcPts val="0"/>
              </a:spcBef>
              <a:spcAft>
                <a:spcPts val="0"/>
              </a:spcAft>
              <a:buClr>
                <a:schemeClr val="lt1"/>
              </a:buClr>
              <a:buSzPts val="1400"/>
              <a:buChar char="○"/>
              <a:defRPr>
                <a:solidFill>
                  <a:schemeClr val="lt1"/>
                </a:solidFill>
              </a:defRPr>
            </a:lvl2pPr>
            <a:lvl3pPr marL="1371600" lvl="2" indent="-317500" algn="l" rtl="0">
              <a:lnSpc>
                <a:spcPct val="115000"/>
              </a:lnSpc>
              <a:spcBef>
                <a:spcPts val="0"/>
              </a:spcBef>
              <a:spcAft>
                <a:spcPts val="0"/>
              </a:spcAft>
              <a:buClr>
                <a:schemeClr val="lt1"/>
              </a:buClr>
              <a:buSzPts val="1400"/>
              <a:buChar char="■"/>
              <a:defRPr>
                <a:solidFill>
                  <a:schemeClr val="lt1"/>
                </a:solidFill>
              </a:defRPr>
            </a:lvl3pPr>
            <a:lvl4pPr marL="1828800" lvl="3" indent="-317500" algn="l" rtl="0">
              <a:lnSpc>
                <a:spcPct val="115000"/>
              </a:lnSpc>
              <a:spcBef>
                <a:spcPts val="0"/>
              </a:spcBef>
              <a:spcAft>
                <a:spcPts val="0"/>
              </a:spcAft>
              <a:buClr>
                <a:schemeClr val="lt1"/>
              </a:buClr>
              <a:buSzPts val="1400"/>
              <a:buChar char="●"/>
              <a:defRPr>
                <a:solidFill>
                  <a:schemeClr val="lt1"/>
                </a:solidFill>
              </a:defRPr>
            </a:lvl4pPr>
            <a:lvl5pPr marL="2286000" lvl="4" indent="-317500" algn="l" rtl="0">
              <a:lnSpc>
                <a:spcPct val="115000"/>
              </a:lnSpc>
              <a:spcBef>
                <a:spcPts val="0"/>
              </a:spcBef>
              <a:spcAft>
                <a:spcPts val="0"/>
              </a:spcAft>
              <a:buClr>
                <a:schemeClr val="lt1"/>
              </a:buClr>
              <a:buSzPts val="1400"/>
              <a:buChar char="○"/>
              <a:defRPr>
                <a:solidFill>
                  <a:schemeClr val="lt1"/>
                </a:solidFill>
              </a:defRPr>
            </a:lvl5pPr>
            <a:lvl6pPr marL="2743200" lvl="5" indent="-317500" algn="l" rtl="0">
              <a:lnSpc>
                <a:spcPct val="115000"/>
              </a:lnSpc>
              <a:spcBef>
                <a:spcPts val="0"/>
              </a:spcBef>
              <a:spcAft>
                <a:spcPts val="0"/>
              </a:spcAft>
              <a:buClr>
                <a:schemeClr val="lt1"/>
              </a:buClr>
              <a:buSzPts val="1400"/>
              <a:buChar char="■"/>
              <a:defRPr>
                <a:solidFill>
                  <a:schemeClr val="lt1"/>
                </a:solidFill>
              </a:defRPr>
            </a:lvl6pPr>
            <a:lvl7pPr marL="3200400" lvl="6" indent="-317500" algn="l" rtl="0">
              <a:lnSpc>
                <a:spcPct val="115000"/>
              </a:lnSpc>
              <a:spcBef>
                <a:spcPts val="0"/>
              </a:spcBef>
              <a:spcAft>
                <a:spcPts val="0"/>
              </a:spcAft>
              <a:buClr>
                <a:schemeClr val="lt1"/>
              </a:buClr>
              <a:buSzPts val="1400"/>
              <a:buChar char="●"/>
              <a:defRPr>
                <a:solidFill>
                  <a:schemeClr val="lt1"/>
                </a:solidFill>
              </a:defRPr>
            </a:lvl7pPr>
            <a:lvl8pPr marL="3657600" lvl="7" indent="-317500" algn="l" rtl="0">
              <a:lnSpc>
                <a:spcPct val="115000"/>
              </a:lnSpc>
              <a:spcBef>
                <a:spcPts val="0"/>
              </a:spcBef>
              <a:spcAft>
                <a:spcPts val="0"/>
              </a:spcAft>
              <a:buClr>
                <a:schemeClr val="lt1"/>
              </a:buClr>
              <a:buSzPts val="1400"/>
              <a:buChar char="○"/>
              <a:defRPr>
                <a:solidFill>
                  <a:schemeClr val="lt1"/>
                </a:solidFill>
              </a:defRPr>
            </a:lvl8pPr>
            <a:lvl9pPr marL="4114800" lvl="8" indent="-317500" algn="l" rtl="0">
              <a:lnSpc>
                <a:spcPct val="115000"/>
              </a:lnSpc>
              <a:spcBef>
                <a:spcPts val="0"/>
              </a:spcBef>
              <a:spcAft>
                <a:spcPts val="0"/>
              </a:spcAft>
              <a:buClr>
                <a:schemeClr val="lt1"/>
              </a:buClr>
              <a:buSzPts val="1400"/>
              <a:buChar char="■"/>
              <a:defRPr>
                <a:solidFill>
                  <a:schemeClr val="lt1"/>
                </a:solidFill>
              </a:defRPr>
            </a:lvl9pPr>
          </a:lstStyle>
          <a:p>
            <a:endParaRPr/>
          </a:p>
        </p:txBody>
      </p:sp>
      <p:sp>
        <p:nvSpPr>
          <p:cNvPr id="585" name="Google Shape;585;p9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586" name="Google Shape;586;p95"/>
          <p:cNvPicPr preferRelativeResize="0"/>
          <p:nvPr/>
        </p:nvPicPr>
        <p:blipFill rotWithShape="1">
          <a:blip r:embed="rId2">
            <a:alphaModFix/>
          </a:blip>
          <a:srcRect/>
          <a:stretch/>
        </p:blipFill>
        <p:spPr>
          <a:xfrm>
            <a:off x="8223025" y="-6"/>
            <a:ext cx="920975" cy="914400"/>
          </a:xfrm>
          <a:prstGeom prst="rect">
            <a:avLst/>
          </a:prstGeom>
          <a:noFill/>
          <a:ln>
            <a:noFill/>
          </a:ln>
        </p:spPr>
      </p:pic>
      <p:pic>
        <p:nvPicPr>
          <p:cNvPr id="587" name="Google Shape;587;p95"/>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588" name="Google Shape;588;p95"/>
          <p:cNvSpPr txBox="1"/>
          <p:nvPr/>
        </p:nvSpPr>
        <p:spPr>
          <a:xfrm>
            <a:off x="337397" y="1697494"/>
            <a:ext cx="3901500" cy="831300"/>
          </a:xfrm>
          <a:prstGeom prst="rect">
            <a:avLst/>
          </a:prstGeom>
          <a:noFill/>
          <a:ln>
            <a:noFill/>
          </a:ln>
        </p:spPr>
        <p:txBody>
          <a:bodyPr spcFirstLastPara="1" wrap="square" lIns="68575" tIns="68575" rIns="68575" bIns="68575" anchor="ctr" anchorCtr="0">
            <a:noAutofit/>
          </a:bodyPr>
          <a:lstStyle/>
          <a:p>
            <a:pPr marL="0" lvl="0" indent="0" algn="ctr" rtl="0">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589" name="Google Shape;589;p95"/>
          <p:cNvSpPr>
            <a:spLocks noGrp="1"/>
          </p:cNvSpPr>
          <p:nvPr>
            <p:ph type="pic" idx="2"/>
          </p:nvPr>
        </p:nvSpPr>
        <p:spPr>
          <a:xfrm>
            <a:off x="337406" y="2569706"/>
            <a:ext cx="3901500" cy="14631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Big number">
  <p:cSld name="BIG_NUMBER">
    <p:bg>
      <p:bgPr>
        <a:gradFill>
          <a:gsLst>
            <a:gs pos="0">
              <a:srgbClr val="003778"/>
            </a:gs>
            <a:gs pos="100000">
              <a:srgbClr val="00183C"/>
            </a:gs>
          </a:gsLst>
          <a:lin ang="2700006" scaled="0"/>
        </a:gradFill>
        <a:effectLst/>
      </p:bgPr>
    </p:bg>
    <p:spTree>
      <p:nvGrpSpPr>
        <p:cNvPr id="1" name="Shape 590"/>
        <p:cNvGrpSpPr/>
        <p:nvPr/>
      </p:nvGrpSpPr>
      <p:grpSpPr>
        <a:xfrm>
          <a:off x="0" y="0"/>
          <a:ext cx="0" cy="0"/>
          <a:chOff x="0" y="0"/>
          <a:chExt cx="0" cy="0"/>
        </a:xfrm>
      </p:grpSpPr>
      <p:grpSp>
        <p:nvGrpSpPr>
          <p:cNvPr id="591" name="Google Shape;591;p96"/>
          <p:cNvGrpSpPr/>
          <p:nvPr/>
        </p:nvGrpSpPr>
        <p:grpSpPr>
          <a:xfrm>
            <a:off x="6098378" y="5"/>
            <a:ext cx="3045625" cy="2030570"/>
            <a:chOff x="6098378" y="5"/>
            <a:chExt cx="3045625" cy="2030570"/>
          </a:xfrm>
        </p:grpSpPr>
        <p:sp>
          <p:nvSpPr>
            <p:cNvPr id="592" name="Google Shape;592;p96"/>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3" name="Google Shape;593;p96"/>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4" name="Google Shape;594;p96"/>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95" name="Google Shape;595;p96"/>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596" name="Google Shape;596;p96"/>
          <p:cNvSpPr txBox="1">
            <a:spLocks noGrp="1"/>
          </p:cNvSpPr>
          <p:nvPr>
            <p:ph type="title" hasCustomPrompt="1"/>
          </p:nvPr>
        </p:nvSpPr>
        <p:spPr>
          <a:xfrm>
            <a:off x="311700" y="1256050"/>
            <a:ext cx="8520600" cy="2030700"/>
          </a:xfrm>
          <a:prstGeom prst="rect">
            <a:avLst/>
          </a:prstGeom>
          <a:noFill/>
          <a:ln>
            <a:noFill/>
          </a:ln>
        </p:spPr>
        <p:txBody>
          <a:bodyPr spcFirstLastPara="1" wrap="square" lIns="91425" tIns="91425" rIns="91425" bIns="91425" anchor="b" anchorCtr="0">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97" name="Google Shape;597;p96"/>
          <p:cNvSpPr txBox="1">
            <a:spLocks noGrp="1"/>
          </p:cNvSpPr>
          <p:nvPr>
            <p:ph type="body" idx="1"/>
          </p:nvPr>
        </p:nvSpPr>
        <p:spPr>
          <a:xfrm>
            <a:off x="311700" y="3369225"/>
            <a:ext cx="8520600" cy="1281900"/>
          </a:xfrm>
          <a:prstGeom prst="rect">
            <a:avLst/>
          </a:prstGeom>
          <a:noFill/>
          <a:ln>
            <a:noFill/>
          </a:ln>
        </p:spPr>
        <p:txBody>
          <a:bodyPr spcFirstLastPara="1" wrap="square" lIns="91425" tIns="91425" rIns="91425" bIns="91425" anchor="t" anchorCtr="0">
            <a:normAutofit/>
          </a:bodyPr>
          <a:lstStyle>
            <a:lvl1pPr marL="457200" lvl="0" indent="-342900" algn="ctr">
              <a:lnSpc>
                <a:spcPct val="115000"/>
              </a:lnSpc>
              <a:spcBef>
                <a:spcPts val="0"/>
              </a:spcBef>
              <a:spcAft>
                <a:spcPts val="0"/>
              </a:spcAft>
              <a:buClr>
                <a:schemeClr val="lt1"/>
              </a:buClr>
              <a:buSzPts val="1800"/>
              <a:buChar char="●"/>
              <a:defRPr>
                <a:solidFill>
                  <a:schemeClr val="lt1"/>
                </a:solidFill>
              </a:defRPr>
            </a:lvl1pPr>
            <a:lvl2pPr marL="914400" lvl="1" indent="-317500" algn="ctr">
              <a:lnSpc>
                <a:spcPct val="115000"/>
              </a:lnSpc>
              <a:spcBef>
                <a:spcPts val="0"/>
              </a:spcBef>
              <a:spcAft>
                <a:spcPts val="0"/>
              </a:spcAft>
              <a:buClr>
                <a:schemeClr val="lt1"/>
              </a:buClr>
              <a:buSzPts val="1400"/>
              <a:buChar char="○"/>
              <a:defRPr>
                <a:solidFill>
                  <a:schemeClr val="lt1"/>
                </a:solidFill>
              </a:defRPr>
            </a:lvl2pPr>
            <a:lvl3pPr marL="1371600" lvl="2" indent="-317500" algn="ctr">
              <a:lnSpc>
                <a:spcPct val="115000"/>
              </a:lnSpc>
              <a:spcBef>
                <a:spcPts val="0"/>
              </a:spcBef>
              <a:spcAft>
                <a:spcPts val="0"/>
              </a:spcAft>
              <a:buClr>
                <a:schemeClr val="lt1"/>
              </a:buClr>
              <a:buSzPts val="1400"/>
              <a:buChar char="■"/>
              <a:defRPr>
                <a:solidFill>
                  <a:schemeClr val="lt1"/>
                </a:solidFill>
              </a:defRPr>
            </a:lvl3pPr>
            <a:lvl4pPr marL="1828800" lvl="3" indent="-317500" algn="ctr">
              <a:lnSpc>
                <a:spcPct val="115000"/>
              </a:lnSpc>
              <a:spcBef>
                <a:spcPts val="0"/>
              </a:spcBef>
              <a:spcAft>
                <a:spcPts val="0"/>
              </a:spcAft>
              <a:buClr>
                <a:schemeClr val="lt1"/>
              </a:buClr>
              <a:buSzPts val="1400"/>
              <a:buChar char="●"/>
              <a:defRPr>
                <a:solidFill>
                  <a:schemeClr val="lt1"/>
                </a:solidFill>
              </a:defRPr>
            </a:lvl4pPr>
            <a:lvl5pPr marL="2286000" lvl="4" indent="-317500" algn="ctr">
              <a:lnSpc>
                <a:spcPct val="115000"/>
              </a:lnSpc>
              <a:spcBef>
                <a:spcPts val="0"/>
              </a:spcBef>
              <a:spcAft>
                <a:spcPts val="0"/>
              </a:spcAft>
              <a:buClr>
                <a:schemeClr val="lt1"/>
              </a:buClr>
              <a:buSzPts val="1400"/>
              <a:buChar char="○"/>
              <a:defRPr>
                <a:solidFill>
                  <a:schemeClr val="lt1"/>
                </a:solidFill>
              </a:defRPr>
            </a:lvl5pPr>
            <a:lvl6pPr marL="2743200" lvl="5" indent="-317500" algn="ctr">
              <a:lnSpc>
                <a:spcPct val="115000"/>
              </a:lnSpc>
              <a:spcBef>
                <a:spcPts val="0"/>
              </a:spcBef>
              <a:spcAft>
                <a:spcPts val="0"/>
              </a:spcAft>
              <a:buClr>
                <a:schemeClr val="lt1"/>
              </a:buClr>
              <a:buSzPts val="1400"/>
              <a:buChar char="■"/>
              <a:defRPr>
                <a:solidFill>
                  <a:schemeClr val="lt1"/>
                </a:solidFill>
              </a:defRPr>
            </a:lvl6pPr>
            <a:lvl7pPr marL="3200400" lvl="6" indent="-317500" algn="ctr">
              <a:lnSpc>
                <a:spcPct val="115000"/>
              </a:lnSpc>
              <a:spcBef>
                <a:spcPts val="0"/>
              </a:spcBef>
              <a:spcAft>
                <a:spcPts val="0"/>
              </a:spcAft>
              <a:buClr>
                <a:schemeClr val="lt1"/>
              </a:buClr>
              <a:buSzPts val="1400"/>
              <a:buChar char="●"/>
              <a:defRPr>
                <a:solidFill>
                  <a:schemeClr val="lt1"/>
                </a:solidFill>
              </a:defRPr>
            </a:lvl7pPr>
            <a:lvl8pPr marL="3657600" lvl="7" indent="-317500" algn="ctr">
              <a:lnSpc>
                <a:spcPct val="115000"/>
              </a:lnSpc>
              <a:spcBef>
                <a:spcPts val="0"/>
              </a:spcBef>
              <a:spcAft>
                <a:spcPts val="0"/>
              </a:spcAft>
              <a:buClr>
                <a:schemeClr val="lt1"/>
              </a:buClr>
              <a:buSzPts val="1400"/>
              <a:buChar char="○"/>
              <a:defRPr>
                <a:solidFill>
                  <a:schemeClr val="lt1"/>
                </a:solidFill>
              </a:defRPr>
            </a:lvl8pPr>
            <a:lvl9pPr marL="4114800" lvl="8" indent="-317500" algn="ctr">
              <a:lnSpc>
                <a:spcPct val="115000"/>
              </a:lnSpc>
              <a:spcBef>
                <a:spcPts val="0"/>
              </a:spcBef>
              <a:spcAft>
                <a:spcPts val="0"/>
              </a:spcAft>
              <a:buClr>
                <a:schemeClr val="lt1"/>
              </a:buClr>
              <a:buSzPts val="1400"/>
              <a:buChar char="■"/>
              <a:defRPr>
                <a:solidFill>
                  <a:schemeClr val="lt1"/>
                </a:solidFill>
              </a:defRPr>
            </a:lvl9pPr>
          </a:lstStyle>
          <a:p>
            <a:endParaRPr/>
          </a:p>
        </p:txBody>
      </p:sp>
      <p:sp>
        <p:nvSpPr>
          <p:cNvPr id="598" name="Google Shape;598;p96"/>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599" name="Google Shape;599;p96"/>
          <p:cNvPicPr preferRelativeResize="0"/>
          <p:nvPr/>
        </p:nvPicPr>
        <p:blipFill rotWithShape="1">
          <a:blip r:embed="rId2">
            <a:alphaModFix/>
          </a:blip>
          <a:srcRect/>
          <a:stretch/>
        </p:blipFill>
        <p:spPr>
          <a:xfrm>
            <a:off x="8460425" y="301096"/>
            <a:ext cx="286575" cy="4298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Big text with LF Image">
  <p:cSld name="BIG_NUMBER_1">
    <p:bg>
      <p:bgPr>
        <a:gradFill>
          <a:gsLst>
            <a:gs pos="0">
              <a:srgbClr val="003778"/>
            </a:gs>
            <a:gs pos="100000">
              <a:srgbClr val="00183C"/>
            </a:gs>
          </a:gsLst>
          <a:lin ang="2700006" scaled="0"/>
        </a:gradFill>
        <a:effectLst/>
      </p:bgPr>
    </p:bg>
    <p:spTree>
      <p:nvGrpSpPr>
        <p:cNvPr id="1" name="Shape 600"/>
        <p:cNvGrpSpPr/>
        <p:nvPr/>
      </p:nvGrpSpPr>
      <p:grpSpPr>
        <a:xfrm>
          <a:off x="0" y="0"/>
          <a:ext cx="0" cy="0"/>
          <a:chOff x="0" y="0"/>
          <a:chExt cx="0" cy="0"/>
        </a:xfrm>
      </p:grpSpPr>
      <p:grpSp>
        <p:nvGrpSpPr>
          <p:cNvPr id="601" name="Google Shape;601;p97"/>
          <p:cNvGrpSpPr/>
          <p:nvPr/>
        </p:nvGrpSpPr>
        <p:grpSpPr>
          <a:xfrm>
            <a:off x="6098378" y="5"/>
            <a:ext cx="3045625" cy="2030570"/>
            <a:chOff x="6098378" y="5"/>
            <a:chExt cx="3045625" cy="2030570"/>
          </a:xfrm>
        </p:grpSpPr>
        <p:sp>
          <p:nvSpPr>
            <p:cNvPr id="602" name="Google Shape;602;p97"/>
            <p:cNvSpPr/>
            <p:nvPr/>
          </p:nvSpPr>
          <p:spPr>
            <a:xfrm>
              <a:off x="8128803" y="16"/>
              <a:ext cx="1015200" cy="1015200"/>
            </a:xfrm>
            <a:prstGeom prst="rect">
              <a:avLst/>
            </a:prstGeom>
            <a:solidFill>
              <a:schemeClr val="accen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3" name="Google Shape;603;p97"/>
            <p:cNvSpPr/>
            <p:nvPr/>
          </p:nvSpPr>
          <p:spPr>
            <a:xfrm flipH="1">
              <a:off x="7113463" y="5"/>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4" name="Google Shape;604;p97"/>
            <p:cNvSpPr/>
            <p:nvPr/>
          </p:nvSpPr>
          <p:spPr>
            <a:xfrm rot="10800000">
              <a:off x="6098378" y="97"/>
              <a:ext cx="1015200" cy="1015200"/>
            </a:xfrm>
            <a:prstGeom prst="rtTriangle">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05" name="Google Shape;605;p97"/>
            <p:cNvSpPr/>
            <p:nvPr/>
          </p:nvSpPr>
          <p:spPr>
            <a:xfrm rot="10800000">
              <a:off x="8128789" y="1015375"/>
              <a:ext cx="1015200" cy="10152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606" name="Google Shape;606;p97"/>
          <p:cNvSpPr txBox="1">
            <a:spLocks noGrp="1"/>
          </p:cNvSpPr>
          <p:nvPr>
            <p:ph type="title" hasCustomPrompt="1"/>
          </p:nvPr>
        </p:nvSpPr>
        <p:spPr>
          <a:xfrm>
            <a:off x="311700" y="1102894"/>
            <a:ext cx="8520600" cy="2807400"/>
          </a:xfrm>
          <a:prstGeom prst="rect">
            <a:avLst/>
          </a:prstGeom>
          <a:noFill/>
          <a:ln>
            <a:noFill/>
          </a:ln>
        </p:spPr>
        <p:txBody>
          <a:bodyPr spcFirstLastPara="1" wrap="square" lIns="91425" tIns="91425" rIns="91425" bIns="91425" anchor="ctr" anchorCtr="0">
            <a:normAutofit/>
          </a:bodyPr>
          <a:lstStyle>
            <a:lvl1pPr lvl="0" algn="ctr" rtl="0">
              <a:lnSpc>
                <a:spcPct val="100000"/>
              </a:lnSpc>
              <a:spcBef>
                <a:spcPts val="0"/>
              </a:spcBef>
              <a:spcAft>
                <a:spcPts val="0"/>
              </a:spcAft>
              <a:buClr>
                <a:schemeClr val="lt1"/>
              </a:buClr>
              <a:buSzPts val="12000"/>
              <a:buNone/>
              <a:defRPr sz="12000">
                <a:solidFill>
                  <a:schemeClr val="lt1"/>
                </a:solidFill>
              </a:defRPr>
            </a:lvl1pPr>
            <a:lvl2pPr lvl="1" algn="ctr" rtl="0">
              <a:lnSpc>
                <a:spcPct val="100000"/>
              </a:lnSpc>
              <a:spcBef>
                <a:spcPts val="0"/>
              </a:spcBef>
              <a:spcAft>
                <a:spcPts val="0"/>
              </a:spcAft>
              <a:buClr>
                <a:schemeClr val="lt1"/>
              </a:buClr>
              <a:buSzPts val="12000"/>
              <a:buNone/>
              <a:defRPr sz="12000">
                <a:solidFill>
                  <a:schemeClr val="lt1"/>
                </a:solidFill>
              </a:defRPr>
            </a:lvl2pPr>
            <a:lvl3pPr lvl="2" algn="ctr" rtl="0">
              <a:lnSpc>
                <a:spcPct val="100000"/>
              </a:lnSpc>
              <a:spcBef>
                <a:spcPts val="0"/>
              </a:spcBef>
              <a:spcAft>
                <a:spcPts val="0"/>
              </a:spcAft>
              <a:buClr>
                <a:schemeClr val="lt1"/>
              </a:buClr>
              <a:buSzPts val="12000"/>
              <a:buNone/>
              <a:defRPr sz="12000">
                <a:solidFill>
                  <a:schemeClr val="lt1"/>
                </a:solidFill>
              </a:defRPr>
            </a:lvl3pPr>
            <a:lvl4pPr lvl="3" algn="ctr" rtl="0">
              <a:lnSpc>
                <a:spcPct val="100000"/>
              </a:lnSpc>
              <a:spcBef>
                <a:spcPts val="0"/>
              </a:spcBef>
              <a:spcAft>
                <a:spcPts val="0"/>
              </a:spcAft>
              <a:buClr>
                <a:schemeClr val="lt1"/>
              </a:buClr>
              <a:buSzPts val="12000"/>
              <a:buNone/>
              <a:defRPr sz="12000">
                <a:solidFill>
                  <a:schemeClr val="lt1"/>
                </a:solidFill>
              </a:defRPr>
            </a:lvl4pPr>
            <a:lvl5pPr lvl="4" algn="ctr" rtl="0">
              <a:lnSpc>
                <a:spcPct val="100000"/>
              </a:lnSpc>
              <a:spcBef>
                <a:spcPts val="0"/>
              </a:spcBef>
              <a:spcAft>
                <a:spcPts val="0"/>
              </a:spcAft>
              <a:buClr>
                <a:schemeClr val="lt1"/>
              </a:buClr>
              <a:buSzPts val="12000"/>
              <a:buNone/>
              <a:defRPr sz="12000">
                <a:solidFill>
                  <a:schemeClr val="lt1"/>
                </a:solidFill>
              </a:defRPr>
            </a:lvl5pPr>
            <a:lvl6pPr lvl="5" algn="ctr" rtl="0">
              <a:lnSpc>
                <a:spcPct val="100000"/>
              </a:lnSpc>
              <a:spcBef>
                <a:spcPts val="0"/>
              </a:spcBef>
              <a:spcAft>
                <a:spcPts val="0"/>
              </a:spcAft>
              <a:buClr>
                <a:schemeClr val="lt1"/>
              </a:buClr>
              <a:buSzPts val="12000"/>
              <a:buNone/>
              <a:defRPr sz="12000">
                <a:solidFill>
                  <a:schemeClr val="lt1"/>
                </a:solidFill>
              </a:defRPr>
            </a:lvl6pPr>
            <a:lvl7pPr lvl="6" algn="ctr" rtl="0">
              <a:lnSpc>
                <a:spcPct val="100000"/>
              </a:lnSpc>
              <a:spcBef>
                <a:spcPts val="0"/>
              </a:spcBef>
              <a:spcAft>
                <a:spcPts val="0"/>
              </a:spcAft>
              <a:buClr>
                <a:schemeClr val="lt1"/>
              </a:buClr>
              <a:buSzPts val="12000"/>
              <a:buNone/>
              <a:defRPr sz="12000">
                <a:solidFill>
                  <a:schemeClr val="lt1"/>
                </a:solidFill>
              </a:defRPr>
            </a:lvl7pPr>
            <a:lvl8pPr lvl="7" algn="ctr" rtl="0">
              <a:lnSpc>
                <a:spcPct val="100000"/>
              </a:lnSpc>
              <a:spcBef>
                <a:spcPts val="0"/>
              </a:spcBef>
              <a:spcAft>
                <a:spcPts val="0"/>
              </a:spcAft>
              <a:buClr>
                <a:schemeClr val="lt1"/>
              </a:buClr>
              <a:buSzPts val="12000"/>
              <a:buNone/>
              <a:defRPr sz="12000">
                <a:solidFill>
                  <a:schemeClr val="lt1"/>
                </a:solidFill>
              </a:defRPr>
            </a:lvl8pPr>
            <a:lvl9pPr lvl="8" algn="ctr" rtl="0">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07" name="Google Shape;607;p9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pic>
        <p:nvPicPr>
          <p:cNvPr id="608" name="Google Shape;608;p97"/>
          <p:cNvPicPr preferRelativeResize="0"/>
          <p:nvPr/>
        </p:nvPicPr>
        <p:blipFill rotWithShape="1">
          <a:blip r:embed="rId2">
            <a:alphaModFix/>
          </a:blip>
          <a:srcRect/>
          <a:stretch/>
        </p:blipFill>
        <p:spPr>
          <a:xfrm>
            <a:off x="8460425" y="301096"/>
            <a:ext cx="286575" cy="429875"/>
          </a:xfrm>
          <a:prstGeom prst="rect">
            <a:avLst/>
          </a:prstGeom>
          <a:noFill/>
          <a:ln>
            <a:noFill/>
          </a:ln>
        </p:spPr>
      </p:pic>
      <p:pic>
        <p:nvPicPr>
          <p:cNvPr id="609" name="Google Shape;609;p97" descr="A picture containing thing&#10;&#10;Description generated with high confidence"/>
          <p:cNvPicPr preferRelativeResize="0"/>
          <p:nvPr/>
        </p:nvPicPr>
        <p:blipFill rotWithShape="1">
          <a:blip r:embed="rId3">
            <a:alphaModFix/>
          </a:blip>
          <a:srcRect/>
          <a:stretch/>
        </p:blipFill>
        <p:spPr>
          <a:xfrm>
            <a:off x="1632056" y="4251166"/>
            <a:ext cx="5879885" cy="350944"/>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10"/>
        <p:cNvGrpSpPr/>
        <p:nvPr/>
      </p:nvGrpSpPr>
      <p:grpSpPr>
        <a:xfrm>
          <a:off x="0" y="0"/>
          <a:ext cx="0" cy="0"/>
          <a:chOff x="0" y="0"/>
          <a:chExt cx="0" cy="0"/>
        </a:xfrm>
      </p:grpSpPr>
      <p:sp>
        <p:nvSpPr>
          <p:cNvPr id="611" name="Google Shape;611;p98"/>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Title Page Dark" type="title">
  <p:cSld name="TITLE">
    <p:bg>
      <p:bgPr>
        <a:gradFill>
          <a:gsLst>
            <a:gs pos="0">
              <a:srgbClr val="003778"/>
            </a:gs>
            <a:gs pos="100000">
              <a:srgbClr val="00183C"/>
            </a:gs>
          </a:gsLst>
          <a:lin ang="2700006" scaled="0"/>
        </a:gradFill>
        <a:effectLst/>
      </p:bgPr>
    </p:bg>
    <p:spTree>
      <p:nvGrpSpPr>
        <p:cNvPr id="1" name="Shape 612"/>
        <p:cNvGrpSpPr/>
        <p:nvPr/>
      </p:nvGrpSpPr>
      <p:grpSpPr>
        <a:xfrm>
          <a:off x="0" y="0"/>
          <a:ext cx="0" cy="0"/>
          <a:chOff x="0" y="0"/>
          <a:chExt cx="0" cy="0"/>
        </a:xfrm>
      </p:grpSpPr>
      <p:sp>
        <p:nvSpPr>
          <p:cNvPr id="613" name="Google Shape;613;p99"/>
          <p:cNvSpPr/>
          <p:nvPr/>
        </p:nvSpPr>
        <p:spPr>
          <a:xfrm>
            <a:off x="8128803" y="-9"/>
            <a:ext cx="1015200" cy="1015200"/>
          </a:xfrm>
          <a:prstGeom prst="rect">
            <a:avLst/>
          </a:prstGeom>
          <a:solidFill>
            <a:srgbClr val="F6F7FA"/>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4" name="Google Shape;614;p99"/>
          <p:cNvSpPr/>
          <p:nvPr/>
        </p:nvSpPr>
        <p:spPr>
          <a:xfrm>
            <a:off x="8128828" y="1791"/>
            <a:ext cx="1015200" cy="1015200"/>
          </a:xfrm>
          <a:prstGeom prst="rect">
            <a:avLst/>
          </a:prstGeom>
          <a:solidFill>
            <a:schemeClr val="accent3"/>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5" name="Google Shape;615;p99"/>
          <p:cNvSpPr/>
          <p:nvPr/>
        </p:nvSpPr>
        <p:spPr>
          <a:xfrm rot="10800000">
            <a:off x="7112428" y="1797"/>
            <a:ext cx="1015200" cy="1015200"/>
          </a:xfrm>
          <a:prstGeom prst="rtTriangle">
            <a:avLst/>
          </a:prstGeom>
          <a:solidFill>
            <a:schemeClr val="accen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6" name="Google Shape;616;p99"/>
          <p:cNvSpPr/>
          <p:nvPr/>
        </p:nvSpPr>
        <p:spPr>
          <a:xfrm rot="10800000">
            <a:off x="8127625" y="2030450"/>
            <a:ext cx="1017600" cy="1017600"/>
          </a:xfrm>
          <a:prstGeom prst="rtTriangle">
            <a:avLst/>
          </a:prstGeom>
          <a:solidFill>
            <a:schemeClr val="accent6"/>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7" name="Google Shape;617;p99"/>
          <p:cNvSpPr/>
          <p:nvPr/>
        </p:nvSpPr>
        <p:spPr>
          <a:xfrm>
            <a:off x="7605025" y="600"/>
            <a:ext cx="1014000" cy="1014000"/>
          </a:xfrm>
          <a:prstGeom prst="ellipse">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618" name="Google Shape;618;p99"/>
          <p:cNvSpPr/>
          <p:nvPr/>
        </p:nvSpPr>
        <p:spPr>
          <a:xfrm>
            <a:off x="8128803" y="1015216"/>
            <a:ext cx="1015200" cy="1015200"/>
          </a:xfrm>
          <a:prstGeom prst="rect">
            <a:avLst/>
          </a:prstGeom>
          <a:solidFill>
            <a:schemeClr val="accent4"/>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pic>
        <p:nvPicPr>
          <p:cNvPr id="619" name="Google Shape;619;p99"/>
          <p:cNvPicPr preferRelativeResize="0"/>
          <p:nvPr/>
        </p:nvPicPr>
        <p:blipFill rotWithShape="1">
          <a:blip r:embed="rId2">
            <a:alphaModFix/>
          </a:blip>
          <a:srcRect/>
          <a:stretch/>
        </p:blipFill>
        <p:spPr>
          <a:xfrm>
            <a:off x="8398214" y="1165560"/>
            <a:ext cx="476350" cy="714544"/>
          </a:xfrm>
          <a:prstGeom prst="rect">
            <a:avLst/>
          </a:prstGeom>
          <a:noFill/>
          <a:ln>
            <a:noFill/>
          </a:ln>
        </p:spPr>
      </p:pic>
      <p:pic>
        <p:nvPicPr>
          <p:cNvPr id="620" name="Google Shape;620;p99"/>
          <p:cNvPicPr preferRelativeResize="0"/>
          <p:nvPr/>
        </p:nvPicPr>
        <p:blipFill rotWithShape="1">
          <a:blip r:embed="rId3">
            <a:alphaModFix/>
          </a:blip>
          <a:srcRect/>
          <a:stretch/>
        </p:blipFill>
        <p:spPr>
          <a:xfrm rot="10800000">
            <a:off x="-4" y="4155124"/>
            <a:ext cx="988375" cy="988375"/>
          </a:xfrm>
          <a:prstGeom prst="rect">
            <a:avLst/>
          </a:prstGeom>
          <a:noFill/>
          <a:ln>
            <a:noFill/>
          </a:ln>
        </p:spPr>
      </p:pic>
      <p:pic>
        <p:nvPicPr>
          <p:cNvPr id="621" name="Google Shape;621;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622"/>
        <p:cNvGrpSpPr/>
        <p:nvPr/>
      </p:nvGrpSpPr>
      <p:grpSpPr>
        <a:xfrm>
          <a:off x="0" y="0"/>
          <a:ext cx="0" cy="0"/>
          <a:chOff x="0" y="0"/>
          <a:chExt cx="0" cy="0"/>
        </a:xfrm>
      </p:grpSpPr>
      <p:sp>
        <p:nvSpPr>
          <p:cNvPr id="623" name="Google Shape;623;p100"/>
          <p:cNvSpPr txBox="1">
            <a:spLocks noGrp="1"/>
          </p:cNvSpPr>
          <p:nvPr>
            <p:ph type="body" idx="1"/>
          </p:nvPr>
        </p:nvSpPr>
        <p:spPr>
          <a:xfrm>
            <a:off x="319500" y="4230575"/>
            <a:ext cx="5998800" cy="598800"/>
          </a:xfrm>
          <a:prstGeom prst="rect">
            <a:avLst/>
          </a:prstGeom>
          <a:noFill/>
          <a:ln>
            <a:noFill/>
          </a:ln>
        </p:spPr>
        <p:txBody>
          <a:bodyPr spcFirstLastPara="1" wrap="square" lIns="91425" tIns="91425" rIns="91425" bIns="91425" anchor="ctr" anchorCtr="0">
            <a:normAutofit/>
          </a:bodyPr>
          <a:lstStyle>
            <a:lvl1pPr marL="457200" lvl="0" indent="-228600" algn="l">
              <a:lnSpc>
                <a:spcPct val="100000"/>
              </a:lnSpc>
              <a:spcBef>
                <a:spcPts val="0"/>
              </a:spcBef>
              <a:spcAft>
                <a:spcPts val="0"/>
              </a:spcAft>
              <a:buSzPts val="1800"/>
              <a:buNone/>
              <a:defRPr/>
            </a:lvl1pPr>
          </a:lstStyle>
          <a:p>
            <a:endParaRPr/>
          </a:p>
        </p:txBody>
      </p:sp>
      <p:sp>
        <p:nvSpPr>
          <p:cNvPr id="624" name="Google Shape;624;p100"/>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1pPr>
            <a:lvl2pPr marL="0" marR="0" lvl="1"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2pPr>
            <a:lvl3pPr marL="0" marR="0" lvl="2"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3pPr>
            <a:lvl4pPr marL="0" marR="0" lvl="3"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4pPr>
            <a:lvl5pPr marL="0" marR="0" lvl="4"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5pPr>
            <a:lvl6pPr marL="0" marR="0" lvl="5"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6pPr>
            <a:lvl7pPr marL="0" marR="0" lvl="6"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7pPr>
            <a:lvl8pPr marL="0" marR="0" lvl="7"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8pPr>
            <a:lvl9pPr marL="0" marR="0" lvl="8" indent="0" algn="r">
              <a:lnSpc>
                <a:spcPct val="100000"/>
              </a:lnSpc>
              <a:spcBef>
                <a:spcPts val="0"/>
              </a:spcBef>
              <a:spcAft>
                <a:spcPts val="0"/>
              </a:spcAft>
              <a:buClr>
                <a:srgbClr val="000000"/>
              </a:buClr>
              <a:buSzPts val="1000"/>
              <a:buFont typeface="Arial"/>
              <a:buNone/>
              <a:defRPr sz="1000" b="0" i="0" u="none" strike="noStrike" cap="none">
                <a:solidFill>
                  <a:schemeClr val="dk2"/>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625"/>
        <p:cNvGrpSpPr/>
        <p:nvPr/>
      </p:nvGrpSpPr>
      <p:grpSpPr>
        <a:xfrm>
          <a:off x="0" y="0"/>
          <a:ext cx="0" cy="0"/>
          <a:chOff x="0" y="0"/>
          <a:chExt cx="0" cy="0"/>
        </a:xfrm>
      </p:grpSpPr>
      <p:sp>
        <p:nvSpPr>
          <p:cNvPr id="626" name="Google Shape;626;p101"/>
          <p:cNvSpPr txBox="1">
            <a:spLocks noGrp="1"/>
          </p:cNvSpPr>
          <p:nvPr>
            <p:ph type="title"/>
          </p:nvPr>
        </p:nvSpPr>
        <p:spPr>
          <a:xfrm>
            <a:off x="342900" y="685800"/>
            <a:ext cx="8435400" cy="37719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SzPts val="3000"/>
              <a:buFont typeface="Century Gothic"/>
              <a:buNone/>
              <a:defRPr sz="3000" b="0" i="0" cap="none">
                <a:latin typeface="Century Gothic"/>
                <a:ea typeface="Century Gothic"/>
                <a:cs typeface="Century Gothic"/>
                <a:sym typeface="Century Gothic"/>
              </a:defRPr>
            </a:lvl1pPr>
            <a:lvl2pPr lvl="1" algn="l" rtl="0">
              <a:lnSpc>
                <a:spcPct val="100000"/>
              </a:lnSpc>
              <a:spcBef>
                <a:spcPts val="0"/>
              </a:spcBef>
              <a:spcAft>
                <a:spcPts val="0"/>
              </a:spcAft>
              <a:buSzPts val="1100"/>
              <a:buNone/>
              <a:defRPr/>
            </a:lvl2pPr>
            <a:lvl3pPr lvl="2" algn="l" rtl="0">
              <a:lnSpc>
                <a:spcPct val="100000"/>
              </a:lnSpc>
              <a:spcBef>
                <a:spcPts val="0"/>
              </a:spcBef>
              <a:spcAft>
                <a:spcPts val="0"/>
              </a:spcAft>
              <a:buSzPts val="1100"/>
              <a:buNone/>
              <a:defRPr/>
            </a:lvl3pPr>
            <a:lvl4pPr lvl="3" algn="l" rtl="0">
              <a:lnSpc>
                <a:spcPct val="100000"/>
              </a:lnSpc>
              <a:spcBef>
                <a:spcPts val="0"/>
              </a:spcBef>
              <a:spcAft>
                <a:spcPts val="0"/>
              </a:spcAft>
              <a:buSzPts val="1100"/>
              <a:buNone/>
              <a:defRPr/>
            </a:lvl4pPr>
            <a:lvl5pPr lvl="4" algn="l" rtl="0">
              <a:lnSpc>
                <a:spcPct val="100000"/>
              </a:lnSpc>
              <a:spcBef>
                <a:spcPts val="0"/>
              </a:spcBef>
              <a:spcAft>
                <a:spcPts val="0"/>
              </a:spcAft>
              <a:buSzPts val="1100"/>
              <a:buNone/>
              <a:defRPr/>
            </a:lvl5pPr>
            <a:lvl6pPr lvl="5" algn="l" rtl="0">
              <a:lnSpc>
                <a:spcPct val="100000"/>
              </a:lnSpc>
              <a:spcBef>
                <a:spcPts val="0"/>
              </a:spcBef>
              <a:spcAft>
                <a:spcPts val="0"/>
              </a:spcAft>
              <a:buSzPts val="1100"/>
              <a:buNone/>
              <a:defRPr/>
            </a:lvl6pPr>
            <a:lvl7pPr lvl="6" algn="l" rtl="0">
              <a:lnSpc>
                <a:spcPct val="100000"/>
              </a:lnSpc>
              <a:spcBef>
                <a:spcPts val="0"/>
              </a:spcBef>
              <a:spcAft>
                <a:spcPts val="0"/>
              </a:spcAft>
              <a:buSzPts val="1100"/>
              <a:buNone/>
              <a:defRPr/>
            </a:lvl7pPr>
            <a:lvl8pPr lvl="7" algn="l" rtl="0">
              <a:lnSpc>
                <a:spcPct val="100000"/>
              </a:lnSpc>
              <a:spcBef>
                <a:spcPts val="0"/>
              </a:spcBef>
              <a:spcAft>
                <a:spcPts val="0"/>
              </a:spcAft>
              <a:buSzPts val="1100"/>
              <a:buNone/>
              <a:defRPr/>
            </a:lvl8pPr>
            <a:lvl9pPr lvl="8" algn="l" rtl="0">
              <a:lnSpc>
                <a:spcPct val="100000"/>
              </a:lnSpc>
              <a:spcBef>
                <a:spcPts val="0"/>
              </a:spcBef>
              <a:spcAft>
                <a:spcPts val="0"/>
              </a:spcAft>
              <a:buSzPts val="1100"/>
              <a:buNone/>
              <a:defRPr/>
            </a:lvl9pPr>
          </a:lstStyle>
          <a:p>
            <a:endParaRPr/>
          </a:p>
        </p:txBody>
      </p:sp>
      <p:sp>
        <p:nvSpPr>
          <p:cNvPr id="627" name="Google Shape;627;p101"/>
          <p:cNvSpPr txBox="1">
            <a:spLocks noGrp="1"/>
          </p:cNvSpPr>
          <p:nvPr>
            <p:ph type="sldNum" idx="12"/>
          </p:nvPr>
        </p:nvSpPr>
        <p:spPr>
          <a:xfrm>
            <a:off x="8472450" y="4823786"/>
            <a:ext cx="548700" cy="230700"/>
          </a:xfrm>
          <a:prstGeom prst="rect">
            <a:avLst/>
          </a:prstGeom>
          <a:noFill/>
          <a:ln>
            <a:noFill/>
          </a:ln>
        </p:spPr>
        <p:txBody>
          <a:bodyPr spcFirstLastPara="1" wrap="square" lIns="91525" tIns="91525" rIns="91525" bIns="91525" anchor="ctr" anchorCtr="0">
            <a:no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628"/>
        <p:cNvGrpSpPr/>
        <p:nvPr/>
      </p:nvGrpSpPr>
      <p:grpSpPr>
        <a:xfrm>
          <a:off x="0" y="0"/>
          <a:ext cx="0" cy="0"/>
          <a:chOff x="0" y="0"/>
          <a:chExt cx="0" cy="0"/>
        </a:xfrm>
      </p:grpSpPr>
      <p:sp>
        <p:nvSpPr>
          <p:cNvPr id="629" name="Google Shape;629;p102"/>
          <p:cNvSpPr>
            <a:spLocks noGrp="1"/>
          </p:cNvSpPr>
          <p:nvPr>
            <p:ph type="pic" idx="2"/>
          </p:nvPr>
        </p:nvSpPr>
        <p:spPr>
          <a:xfrm>
            <a:off x="4572000" y="0"/>
            <a:ext cx="4572000" cy="5143500"/>
          </a:xfrm>
          <a:prstGeom prst="rect">
            <a:avLst/>
          </a:prstGeom>
          <a:solidFill>
            <a:srgbClr val="7F7F7F"/>
          </a:solidFill>
          <a:ln>
            <a:noFill/>
          </a:ln>
        </p:spPr>
      </p:sp>
      <p:sp>
        <p:nvSpPr>
          <p:cNvPr id="630" name="Google Shape;630;p102"/>
          <p:cNvSpPr txBox="1">
            <a:spLocks noGrp="1"/>
          </p:cNvSpPr>
          <p:nvPr>
            <p:ph type="body" idx="1"/>
          </p:nvPr>
        </p:nvSpPr>
        <p:spPr>
          <a:xfrm>
            <a:off x="5143500" y="342900"/>
            <a:ext cx="3429000" cy="4499400"/>
          </a:xfrm>
          <a:prstGeom prst="rect">
            <a:avLst/>
          </a:prstGeom>
          <a:noFill/>
          <a:ln>
            <a:noFill/>
          </a:ln>
        </p:spPr>
        <p:txBody>
          <a:bodyPr spcFirstLastPara="1" wrap="square" lIns="0" tIns="0" rIns="0" bIns="0" anchor="ctr" anchorCtr="0">
            <a:noAutofit/>
          </a:bodyPr>
          <a:lstStyle>
            <a:lvl1pPr marL="457200" lvl="0" indent="-342900" algn="l" rtl="0">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
        <p:nvSpPr>
          <p:cNvPr id="631" name="Google Shape;631;p102"/>
          <p:cNvSpPr txBox="1">
            <a:spLocks noGrp="1"/>
          </p:cNvSpPr>
          <p:nvPr>
            <p:ph type="body" idx="3"/>
          </p:nvPr>
        </p:nvSpPr>
        <p:spPr>
          <a:xfrm>
            <a:off x="960459" y="342900"/>
            <a:ext cx="2571900" cy="4499400"/>
          </a:xfrm>
          <a:prstGeom prst="rect">
            <a:avLst/>
          </a:prstGeom>
          <a:noFill/>
          <a:ln>
            <a:noFill/>
          </a:ln>
        </p:spPr>
        <p:txBody>
          <a:bodyPr spcFirstLastPara="1" wrap="square" lIns="0" tIns="0" rIns="0" bIns="0" anchor="ctr" anchorCtr="0">
            <a:noAutofit/>
          </a:bodyPr>
          <a:lstStyle>
            <a:lvl1pPr marL="457200" lvl="0" indent="-342900" algn="l" rtl="0">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marL="914400" lvl="1"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marL="1371600" lvl="2"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marL="1828800" lvl="3"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marL="2286000" lvl="4" indent="-323850" algn="l" rtl="0">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marL="2743200" lvl="5" indent="-317500" algn="l" rtl="0">
              <a:lnSpc>
                <a:spcPct val="90000"/>
              </a:lnSpc>
              <a:spcBef>
                <a:spcPts val="400"/>
              </a:spcBef>
              <a:spcAft>
                <a:spcPts val="0"/>
              </a:spcAft>
              <a:buClr>
                <a:schemeClr val="lt1"/>
              </a:buClr>
              <a:buSzPts val="1400"/>
              <a:buChar char="•"/>
              <a:defRPr/>
            </a:lvl6pPr>
            <a:lvl7pPr marL="3200400" lvl="6" indent="-317500" algn="l" rtl="0">
              <a:lnSpc>
                <a:spcPct val="90000"/>
              </a:lnSpc>
              <a:spcBef>
                <a:spcPts val="400"/>
              </a:spcBef>
              <a:spcAft>
                <a:spcPts val="0"/>
              </a:spcAft>
              <a:buClr>
                <a:schemeClr val="lt1"/>
              </a:buClr>
              <a:buSzPts val="1400"/>
              <a:buChar char="•"/>
              <a:defRPr/>
            </a:lvl7pPr>
            <a:lvl8pPr marL="3657600" lvl="7" indent="-317500" algn="l" rtl="0">
              <a:lnSpc>
                <a:spcPct val="90000"/>
              </a:lnSpc>
              <a:spcBef>
                <a:spcPts val="400"/>
              </a:spcBef>
              <a:spcAft>
                <a:spcPts val="0"/>
              </a:spcAft>
              <a:buClr>
                <a:schemeClr val="lt1"/>
              </a:buClr>
              <a:buSzPts val="1400"/>
              <a:buChar char="•"/>
              <a:defRPr/>
            </a:lvl8pPr>
            <a:lvl9pPr marL="4114800" lvl="8" indent="-317500" algn="l" rtl="0">
              <a:lnSpc>
                <a:spcPct val="90000"/>
              </a:lnSpc>
              <a:spcBef>
                <a:spcPts val="400"/>
              </a:spcBef>
              <a:spcAft>
                <a:spcPts val="0"/>
              </a:spcAft>
              <a:buClr>
                <a:schemeClr val="lt1"/>
              </a:buClr>
              <a:buSzPts val="1400"/>
              <a:buChar char="•"/>
              <a:defRPr/>
            </a:lvl9pPr>
          </a:lstStyle>
          <a:p>
            <a:endParaRPr/>
          </a:p>
        </p:txBody>
      </p:sp>
    </p:spTree>
  </p:cSld>
  <p:clrMapOvr>
    <a:masterClrMapping/>
  </p:clrMapOvr>
  <p:extLst>
    <p:ext uri="{DCECCB84-F9BA-43D5-87BE-67443E8EF086}">
      <p15:sldGuideLst xmlns:p15="http://schemas.microsoft.com/office/powerpoint/2012/main">
        <p15:guide id="1"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632"/>
        <p:cNvGrpSpPr/>
        <p:nvPr/>
      </p:nvGrpSpPr>
      <p:grpSpPr>
        <a:xfrm>
          <a:off x="0" y="0"/>
          <a:ext cx="0" cy="0"/>
          <a:chOff x="0" y="0"/>
          <a:chExt cx="0" cy="0"/>
        </a:xfrm>
      </p:grpSpPr>
      <p:sp>
        <p:nvSpPr>
          <p:cNvPr id="633" name="Google Shape;633;p103"/>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634" name="Google Shape;634;p103"/>
          <p:cNvSpPr txBox="1">
            <a:spLocks noGrp="1"/>
          </p:cNvSpPr>
          <p:nvPr>
            <p:ph type="sldNum" idx="12"/>
          </p:nvPr>
        </p:nvSpPr>
        <p:spPr>
          <a:xfrm>
            <a:off x="8460431" y="4651190"/>
            <a:ext cx="548700" cy="393600"/>
          </a:xfrm>
          <a:prstGeom prst="rect">
            <a:avLst/>
          </a:prstGeom>
        </p:spPr>
        <p:txBody>
          <a:bodyPr spcFirstLastPara="1" wrap="square" lIns="91425" tIns="91425" rIns="91425" bIns="91425" anchor="ctr" anchorCtr="0">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
        <p:nvSpPr>
          <p:cNvPr id="635" name="Google Shape;635;p103"/>
          <p:cNvSpPr/>
          <p:nvPr/>
        </p:nvSpPr>
        <p:spPr>
          <a:xfrm>
            <a:off x="8418600" y="0"/>
            <a:ext cx="725400" cy="7254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36" name="Google Shape;636;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slideLayout" Target="../slideLayouts/slideLayout38.xml"/><Relationship Id="rId18" Type="http://schemas.openxmlformats.org/officeDocument/2006/relationships/slideLayout" Target="../slideLayouts/slideLayout43.xml"/><Relationship Id="rId26" Type="http://schemas.openxmlformats.org/officeDocument/2006/relationships/slideLayout" Target="../slideLayouts/slideLayout51.xml"/><Relationship Id="rId3" Type="http://schemas.openxmlformats.org/officeDocument/2006/relationships/slideLayout" Target="../slideLayouts/slideLayout28.xml"/><Relationship Id="rId21" Type="http://schemas.openxmlformats.org/officeDocument/2006/relationships/slideLayout" Target="../slideLayouts/slideLayout46.xml"/><Relationship Id="rId7" Type="http://schemas.openxmlformats.org/officeDocument/2006/relationships/slideLayout" Target="../slideLayouts/slideLayout32.xml"/><Relationship Id="rId12" Type="http://schemas.openxmlformats.org/officeDocument/2006/relationships/slideLayout" Target="../slideLayouts/slideLayout37.xml"/><Relationship Id="rId17" Type="http://schemas.openxmlformats.org/officeDocument/2006/relationships/slideLayout" Target="../slideLayouts/slideLayout42.xml"/><Relationship Id="rId25" Type="http://schemas.openxmlformats.org/officeDocument/2006/relationships/slideLayout" Target="../slideLayouts/slideLayout50.xml"/><Relationship Id="rId2" Type="http://schemas.openxmlformats.org/officeDocument/2006/relationships/slideLayout" Target="../slideLayouts/slideLayout27.xml"/><Relationship Id="rId16" Type="http://schemas.openxmlformats.org/officeDocument/2006/relationships/slideLayout" Target="../slideLayouts/slideLayout41.xml"/><Relationship Id="rId20" Type="http://schemas.openxmlformats.org/officeDocument/2006/relationships/slideLayout" Target="../slideLayouts/slideLayout45.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24" Type="http://schemas.openxmlformats.org/officeDocument/2006/relationships/slideLayout" Target="../slideLayouts/slideLayout49.xml"/><Relationship Id="rId5" Type="http://schemas.openxmlformats.org/officeDocument/2006/relationships/slideLayout" Target="../slideLayouts/slideLayout30.xml"/><Relationship Id="rId15" Type="http://schemas.openxmlformats.org/officeDocument/2006/relationships/slideLayout" Target="../slideLayouts/slideLayout40.xml"/><Relationship Id="rId23" Type="http://schemas.openxmlformats.org/officeDocument/2006/relationships/slideLayout" Target="../slideLayouts/slideLayout48.xml"/><Relationship Id="rId28" Type="http://schemas.openxmlformats.org/officeDocument/2006/relationships/theme" Target="../theme/theme2.xml"/><Relationship Id="rId10" Type="http://schemas.openxmlformats.org/officeDocument/2006/relationships/slideLayout" Target="../slideLayouts/slideLayout35.xml"/><Relationship Id="rId19" Type="http://schemas.openxmlformats.org/officeDocument/2006/relationships/slideLayout" Target="../slideLayouts/slideLayout44.xml"/><Relationship Id="rId4" Type="http://schemas.openxmlformats.org/officeDocument/2006/relationships/slideLayout" Target="../slideLayouts/slideLayout29.xml"/><Relationship Id="rId9" Type="http://schemas.openxmlformats.org/officeDocument/2006/relationships/slideLayout" Target="../slideLayouts/slideLayout34.xml"/><Relationship Id="rId14" Type="http://schemas.openxmlformats.org/officeDocument/2006/relationships/slideLayout" Target="../slideLayouts/slideLayout39.xml"/><Relationship Id="rId22" Type="http://schemas.openxmlformats.org/officeDocument/2006/relationships/slideLayout" Target="../slideLayouts/slideLayout47.xml"/><Relationship Id="rId27" Type="http://schemas.openxmlformats.org/officeDocument/2006/relationships/slideLayout" Target="../slideLayouts/slideLayout5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29" Type="http://schemas.openxmlformats.org/officeDocument/2006/relationships/theme" Target="../theme/theme3.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slideLayout" Target="../slideLayouts/slideLayout80.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8.xml"/><Relationship Id="rId13" Type="http://schemas.openxmlformats.org/officeDocument/2006/relationships/slideLayout" Target="../slideLayouts/slideLayout93.xml"/><Relationship Id="rId18" Type="http://schemas.openxmlformats.org/officeDocument/2006/relationships/slideLayout" Target="../slideLayouts/slideLayout98.xml"/><Relationship Id="rId26" Type="http://schemas.openxmlformats.org/officeDocument/2006/relationships/slideLayout" Target="../slideLayouts/slideLayout106.xml"/><Relationship Id="rId3" Type="http://schemas.openxmlformats.org/officeDocument/2006/relationships/slideLayout" Target="../slideLayouts/slideLayout83.xml"/><Relationship Id="rId21" Type="http://schemas.openxmlformats.org/officeDocument/2006/relationships/slideLayout" Target="../slideLayouts/slideLayout101.xml"/><Relationship Id="rId7" Type="http://schemas.openxmlformats.org/officeDocument/2006/relationships/slideLayout" Target="../slideLayouts/slideLayout87.xml"/><Relationship Id="rId12" Type="http://schemas.openxmlformats.org/officeDocument/2006/relationships/slideLayout" Target="../slideLayouts/slideLayout92.xml"/><Relationship Id="rId17" Type="http://schemas.openxmlformats.org/officeDocument/2006/relationships/slideLayout" Target="../slideLayouts/slideLayout97.xml"/><Relationship Id="rId25" Type="http://schemas.openxmlformats.org/officeDocument/2006/relationships/slideLayout" Target="../slideLayouts/slideLayout105.xml"/><Relationship Id="rId2" Type="http://schemas.openxmlformats.org/officeDocument/2006/relationships/slideLayout" Target="../slideLayouts/slideLayout82.xml"/><Relationship Id="rId16" Type="http://schemas.openxmlformats.org/officeDocument/2006/relationships/slideLayout" Target="../slideLayouts/slideLayout96.xml"/><Relationship Id="rId20" Type="http://schemas.openxmlformats.org/officeDocument/2006/relationships/slideLayout" Target="../slideLayouts/slideLayout100.xml"/><Relationship Id="rId29" Type="http://schemas.openxmlformats.org/officeDocument/2006/relationships/theme" Target="../theme/theme4.xml"/><Relationship Id="rId1" Type="http://schemas.openxmlformats.org/officeDocument/2006/relationships/slideLayout" Target="../slideLayouts/slideLayout81.xml"/><Relationship Id="rId6" Type="http://schemas.openxmlformats.org/officeDocument/2006/relationships/slideLayout" Target="../slideLayouts/slideLayout86.xml"/><Relationship Id="rId11" Type="http://schemas.openxmlformats.org/officeDocument/2006/relationships/slideLayout" Target="../slideLayouts/slideLayout91.xml"/><Relationship Id="rId24" Type="http://schemas.openxmlformats.org/officeDocument/2006/relationships/slideLayout" Target="../slideLayouts/slideLayout104.xml"/><Relationship Id="rId5" Type="http://schemas.openxmlformats.org/officeDocument/2006/relationships/slideLayout" Target="../slideLayouts/slideLayout85.xml"/><Relationship Id="rId15" Type="http://schemas.openxmlformats.org/officeDocument/2006/relationships/slideLayout" Target="../slideLayouts/slideLayout95.xml"/><Relationship Id="rId23" Type="http://schemas.openxmlformats.org/officeDocument/2006/relationships/slideLayout" Target="../slideLayouts/slideLayout103.xml"/><Relationship Id="rId28" Type="http://schemas.openxmlformats.org/officeDocument/2006/relationships/slideLayout" Target="../slideLayouts/slideLayout108.xml"/><Relationship Id="rId10" Type="http://schemas.openxmlformats.org/officeDocument/2006/relationships/slideLayout" Target="../slideLayouts/slideLayout90.xml"/><Relationship Id="rId19" Type="http://schemas.openxmlformats.org/officeDocument/2006/relationships/slideLayout" Target="../slideLayouts/slideLayout99.xml"/><Relationship Id="rId4" Type="http://schemas.openxmlformats.org/officeDocument/2006/relationships/slideLayout" Target="../slideLayouts/slideLayout84.xml"/><Relationship Id="rId9" Type="http://schemas.openxmlformats.org/officeDocument/2006/relationships/slideLayout" Target="../slideLayouts/slideLayout89.xml"/><Relationship Id="rId14" Type="http://schemas.openxmlformats.org/officeDocument/2006/relationships/slideLayout" Target="../slideLayouts/slideLayout94.xml"/><Relationship Id="rId22" Type="http://schemas.openxmlformats.org/officeDocument/2006/relationships/slideLayout" Target="../slideLayouts/slideLayout102.xml"/><Relationship Id="rId27" Type="http://schemas.openxmlformats.org/officeDocument/2006/relationships/slideLayout" Target="../slideLayouts/slideLayout10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7" name="Google Shape;7;p1"/>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Roboto Slab Light"/>
              <a:buChar char="●"/>
              <a:defRPr sz="1800" i="0" u="none" strike="noStrike" cap="none">
                <a:solidFill>
                  <a:schemeClr val="dk2"/>
                </a:solidFill>
                <a:latin typeface="Roboto Slab Light"/>
                <a:ea typeface="Roboto Slab Light"/>
                <a:cs typeface="Roboto Slab Light"/>
                <a:sym typeface="Roboto Slab Light"/>
              </a:defRPr>
            </a:lvl1pPr>
            <a:lvl2pPr marL="914400" marR="0" lvl="1"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2pPr>
            <a:lvl3pPr marL="1371600" marR="0" lvl="2"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3pPr>
            <a:lvl4pPr marL="1828800" marR="0" lvl="3"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4pPr>
            <a:lvl5pPr marL="2286000" marR="0" lvl="4"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5pPr>
            <a:lvl6pPr marL="2743200" marR="0" lvl="5"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6pPr>
            <a:lvl7pPr marL="3200400" marR="0" lvl="6"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7pPr>
            <a:lvl8pPr marL="3657600" marR="0" lvl="7"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8pPr>
            <a:lvl9pPr marL="4114800" marR="0" lvl="8"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9pPr>
          </a:lstStyle>
          <a:p>
            <a:endParaRPr/>
          </a:p>
        </p:txBody>
      </p:sp>
      <p:sp>
        <p:nvSpPr>
          <p:cNvPr id="8" name="Google Shape;8;p1"/>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157"/>
        <p:cNvGrpSpPr/>
        <p:nvPr/>
      </p:nvGrpSpPr>
      <p:grpSpPr>
        <a:xfrm>
          <a:off x="0" y="0"/>
          <a:ext cx="0" cy="0"/>
          <a:chOff x="0" y="0"/>
          <a:chExt cx="0" cy="0"/>
        </a:xfrm>
      </p:grpSpPr>
      <p:sp>
        <p:nvSpPr>
          <p:cNvPr id="158" name="Google Shape;158;p27"/>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159" name="Google Shape;159;p27"/>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Roboto Slab Light"/>
              <a:buChar char="●"/>
              <a:defRPr sz="1800" i="0" u="none" strike="noStrike" cap="none">
                <a:solidFill>
                  <a:schemeClr val="dk2"/>
                </a:solidFill>
                <a:latin typeface="Roboto Slab Light"/>
                <a:ea typeface="Roboto Slab Light"/>
                <a:cs typeface="Roboto Slab Light"/>
                <a:sym typeface="Roboto Slab Light"/>
              </a:defRPr>
            </a:lvl1pPr>
            <a:lvl2pPr marL="914400" marR="0" lvl="1"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2pPr>
            <a:lvl3pPr marL="1371600" marR="0" lvl="2"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3pPr>
            <a:lvl4pPr marL="1828800" marR="0" lvl="3"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4pPr>
            <a:lvl5pPr marL="2286000" marR="0" lvl="4"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5pPr>
            <a:lvl6pPr marL="2743200" marR="0" lvl="5"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6pPr>
            <a:lvl7pPr marL="3200400" marR="0" lvl="6"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7pPr>
            <a:lvl8pPr marL="3657600" marR="0" lvl="7"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8pPr>
            <a:lvl9pPr marL="4114800" marR="0" lvl="8"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9pPr>
          </a:lstStyle>
          <a:p>
            <a:endParaRPr/>
          </a:p>
        </p:txBody>
      </p:sp>
      <p:sp>
        <p:nvSpPr>
          <p:cNvPr id="160" name="Google Shape;160;p27"/>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327"/>
        <p:cNvGrpSpPr/>
        <p:nvPr/>
      </p:nvGrpSpPr>
      <p:grpSpPr>
        <a:xfrm>
          <a:off x="0" y="0"/>
          <a:ext cx="0" cy="0"/>
          <a:chOff x="0" y="0"/>
          <a:chExt cx="0" cy="0"/>
        </a:xfrm>
      </p:grpSpPr>
      <p:sp>
        <p:nvSpPr>
          <p:cNvPr id="328" name="Google Shape;328;p55"/>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329" name="Google Shape;329;p55"/>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Roboto Slab Light"/>
              <a:buChar char="●"/>
              <a:defRPr sz="1800" i="0" u="none" strike="noStrike" cap="none">
                <a:solidFill>
                  <a:schemeClr val="dk2"/>
                </a:solidFill>
                <a:latin typeface="Roboto Slab Light"/>
                <a:ea typeface="Roboto Slab Light"/>
                <a:cs typeface="Roboto Slab Light"/>
                <a:sym typeface="Roboto Slab Light"/>
              </a:defRPr>
            </a:lvl1pPr>
            <a:lvl2pPr marL="914400" marR="0" lvl="1"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2pPr>
            <a:lvl3pPr marL="1371600" marR="0" lvl="2"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3pPr>
            <a:lvl4pPr marL="1828800" marR="0" lvl="3"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4pPr>
            <a:lvl5pPr marL="2286000" marR="0" lvl="4"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5pPr>
            <a:lvl6pPr marL="2743200" marR="0" lvl="5"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6pPr>
            <a:lvl7pPr marL="3200400" marR="0" lvl="6"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7pPr>
            <a:lvl8pPr marL="3657600" marR="0" lvl="7"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8pPr>
            <a:lvl9pPr marL="4114800" marR="0" lvl="8"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9pPr>
          </a:lstStyle>
          <a:p>
            <a:endParaRPr/>
          </a:p>
        </p:txBody>
      </p:sp>
      <p:sp>
        <p:nvSpPr>
          <p:cNvPr id="330" name="Google Shape;330;p55"/>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name="geometric">
    <p:bg>
      <p:bgPr>
        <a:solidFill>
          <a:schemeClr val="lt1"/>
        </a:solidFill>
        <a:effectLst/>
      </p:bgPr>
    </p:bg>
    <p:spTree>
      <p:nvGrpSpPr>
        <p:cNvPr id="1" name="Shape 505"/>
        <p:cNvGrpSpPr/>
        <p:nvPr/>
      </p:nvGrpSpPr>
      <p:grpSpPr>
        <a:xfrm>
          <a:off x="0" y="0"/>
          <a:ext cx="0" cy="0"/>
          <a:chOff x="0" y="0"/>
          <a:chExt cx="0" cy="0"/>
        </a:xfrm>
      </p:grpSpPr>
      <p:sp>
        <p:nvSpPr>
          <p:cNvPr id="506" name="Google Shape;506;p84"/>
          <p:cNvSpPr txBox="1">
            <a:spLocks noGrp="1"/>
          </p:cNvSpPr>
          <p:nvPr>
            <p:ph type="title"/>
          </p:nvPr>
        </p:nvSpPr>
        <p:spPr>
          <a:xfrm>
            <a:off x="311700" y="410000"/>
            <a:ext cx="8520600" cy="607800"/>
          </a:xfrm>
          <a:prstGeom prst="rect">
            <a:avLst/>
          </a:prstGeom>
          <a:noFill/>
          <a:ln>
            <a:noFill/>
          </a:ln>
        </p:spPr>
        <p:txBody>
          <a:bodyPr spcFirstLastPara="1" wrap="square" lIns="91425" tIns="91425" rIns="91425" bIns="91425" anchor="t" anchorCtr="0">
            <a:normAutofit/>
          </a:bodyPr>
          <a:lstStyle>
            <a:lvl1pPr marR="0" lvl="0" algn="l" rtl="0">
              <a:lnSpc>
                <a:spcPct val="100000"/>
              </a:lnSpc>
              <a:spcBef>
                <a:spcPts val="0"/>
              </a:spcBef>
              <a:spcAft>
                <a:spcPts val="0"/>
              </a:spcAft>
              <a:buClr>
                <a:schemeClr val="dk1"/>
              </a:buClr>
              <a:buSzPts val="3000"/>
              <a:buFont typeface="Roboto Slab Light"/>
              <a:buNone/>
              <a:defRPr sz="3000" b="0" i="0" u="none" strike="noStrike" cap="none">
                <a:solidFill>
                  <a:schemeClr val="dk1"/>
                </a:solidFill>
                <a:latin typeface="Roboto Slab Light"/>
                <a:ea typeface="Roboto Slab Light"/>
                <a:cs typeface="Roboto Slab Light"/>
                <a:sym typeface="Roboto Slab Light"/>
              </a:defRPr>
            </a:lvl1pPr>
            <a:lvl2pPr marR="0" lvl="1"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2pPr>
            <a:lvl3pPr marR="0" lvl="2"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3pPr>
            <a:lvl4pPr marR="0" lvl="3"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4pPr>
            <a:lvl5pPr marR="0" lvl="4"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5pPr>
            <a:lvl6pPr marR="0" lvl="5"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6pPr>
            <a:lvl7pPr marR="0" lvl="6"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7pPr>
            <a:lvl8pPr marR="0" lvl="7"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8pPr>
            <a:lvl9pPr marR="0" lvl="8" algn="l" rtl="0">
              <a:lnSpc>
                <a:spcPct val="100000"/>
              </a:lnSpc>
              <a:spcBef>
                <a:spcPts val="0"/>
              </a:spcBef>
              <a:spcAft>
                <a:spcPts val="0"/>
              </a:spcAft>
              <a:buClr>
                <a:schemeClr val="dk1"/>
              </a:buClr>
              <a:buSzPts val="3000"/>
              <a:buFont typeface="Roboto"/>
              <a:buNone/>
              <a:defRPr sz="3000" b="0" i="0" u="none" strike="noStrike" cap="none">
                <a:solidFill>
                  <a:schemeClr val="dk1"/>
                </a:solidFill>
                <a:latin typeface="Roboto"/>
                <a:ea typeface="Roboto"/>
                <a:cs typeface="Roboto"/>
                <a:sym typeface="Roboto"/>
              </a:defRPr>
            </a:lvl9pPr>
          </a:lstStyle>
          <a:p>
            <a:endParaRPr/>
          </a:p>
        </p:txBody>
      </p:sp>
      <p:sp>
        <p:nvSpPr>
          <p:cNvPr id="507" name="Google Shape;507;p84"/>
          <p:cNvSpPr txBox="1">
            <a:spLocks noGrp="1"/>
          </p:cNvSpPr>
          <p:nvPr>
            <p:ph type="body" idx="1"/>
          </p:nvPr>
        </p:nvSpPr>
        <p:spPr>
          <a:xfrm>
            <a:off x="311700" y="1229875"/>
            <a:ext cx="8520600" cy="3339000"/>
          </a:xfrm>
          <a:prstGeom prst="rect">
            <a:avLst/>
          </a:prstGeom>
          <a:noFill/>
          <a:ln>
            <a:noFill/>
          </a:ln>
        </p:spPr>
        <p:txBody>
          <a:bodyPr spcFirstLastPara="1" wrap="square" lIns="91425" tIns="91425" rIns="91425" bIns="91425" anchor="t" anchorCtr="0">
            <a:normAutofit/>
          </a:bodyPr>
          <a:lstStyle>
            <a:lvl1pPr marL="457200" marR="0" lvl="0" indent="-342900" algn="l" rtl="0">
              <a:lnSpc>
                <a:spcPct val="115000"/>
              </a:lnSpc>
              <a:spcBef>
                <a:spcPts val="0"/>
              </a:spcBef>
              <a:spcAft>
                <a:spcPts val="0"/>
              </a:spcAft>
              <a:buClr>
                <a:schemeClr val="dk2"/>
              </a:buClr>
              <a:buSzPts val="1800"/>
              <a:buFont typeface="Roboto Slab Light"/>
              <a:buChar char="●"/>
              <a:defRPr sz="1800" i="0" u="none" strike="noStrike" cap="none">
                <a:solidFill>
                  <a:schemeClr val="dk2"/>
                </a:solidFill>
                <a:latin typeface="Roboto Slab Light"/>
                <a:ea typeface="Roboto Slab Light"/>
                <a:cs typeface="Roboto Slab Light"/>
                <a:sym typeface="Roboto Slab Light"/>
              </a:defRPr>
            </a:lvl1pPr>
            <a:lvl2pPr marL="914400" marR="0" lvl="1"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2pPr>
            <a:lvl3pPr marL="1371600" marR="0" lvl="2"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3pPr>
            <a:lvl4pPr marL="1828800" marR="0" lvl="3"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4pPr>
            <a:lvl5pPr marL="2286000" marR="0" lvl="4"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5pPr>
            <a:lvl6pPr marL="2743200" marR="0" lvl="5"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6pPr>
            <a:lvl7pPr marL="3200400" marR="0" lvl="6"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7pPr>
            <a:lvl8pPr marL="3657600" marR="0" lvl="7"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8pPr>
            <a:lvl9pPr marL="4114800" marR="0" lvl="8" indent="-317500" algn="l" rtl="0">
              <a:lnSpc>
                <a:spcPct val="115000"/>
              </a:lnSpc>
              <a:spcBef>
                <a:spcPts val="0"/>
              </a:spcBef>
              <a:spcAft>
                <a:spcPts val="0"/>
              </a:spcAft>
              <a:buClr>
                <a:schemeClr val="dk2"/>
              </a:buClr>
              <a:buSzPts val="1400"/>
              <a:buFont typeface="Roboto Slab Light"/>
              <a:buChar char="■"/>
              <a:defRPr sz="1400" i="0" u="none" strike="noStrike" cap="none">
                <a:solidFill>
                  <a:schemeClr val="dk2"/>
                </a:solidFill>
                <a:latin typeface="Roboto Slab Light"/>
                <a:ea typeface="Roboto Slab Light"/>
                <a:cs typeface="Roboto Slab Light"/>
                <a:sym typeface="Roboto Slab Light"/>
              </a:defRPr>
            </a:lvl9pPr>
          </a:lstStyle>
          <a:p>
            <a:endParaRPr/>
          </a:p>
        </p:txBody>
      </p:sp>
      <p:sp>
        <p:nvSpPr>
          <p:cNvPr id="508" name="Google Shape;508;p84"/>
          <p:cNvSpPr txBox="1">
            <a:spLocks noGrp="1"/>
          </p:cNvSpPr>
          <p:nvPr>
            <p:ph type="sldNum" idx="12"/>
          </p:nvPr>
        </p:nvSpPr>
        <p:spPr>
          <a:xfrm>
            <a:off x="8460431" y="4651190"/>
            <a:ext cx="548700" cy="393600"/>
          </a:xfrm>
          <a:prstGeom prst="rect">
            <a:avLst/>
          </a:prstGeom>
          <a:noFill/>
          <a:ln>
            <a:noFill/>
          </a:ln>
        </p:spPr>
        <p:txBody>
          <a:bodyPr spcFirstLastPara="1" wrap="square" lIns="91425" tIns="91425" rIns="91425" bIns="91425" anchor="ctr" anchorCtr="0">
            <a:normAutofit/>
          </a:bodyPr>
          <a:lstStyle>
            <a:lvl1pPr marL="0" marR="0" lvl="0"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1pPr>
            <a:lvl2pPr marL="0" marR="0" lvl="1"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2pPr>
            <a:lvl3pPr marL="0" marR="0" lvl="2"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3pPr>
            <a:lvl4pPr marL="0" marR="0" lvl="3"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4pPr>
            <a:lvl5pPr marL="0" marR="0" lvl="4"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5pPr>
            <a:lvl6pPr marL="0" marR="0" lvl="5"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6pPr>
            <a:lvl7pPr marL="0" marR="0" lvl="6"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7pPr>
            <a:lvl8pPr marL="0" marR="0" lvl="7"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8pPr>
            <a:lvl9pPr marL="0" marR="0" lvl="8" indent="0" algn="r" rtl="0">
              <a:lnSpc>
                <a:spcPct val="100000"/>
              </a:lnSpc>
              <a:spcBef>
                <a:spcPts val="0"/>
              </a:spcBef>
              <a:spcAft>
                <a:spcPts val="0"/>
              </a:spcAft>
              <a:buClr>
                <a:srgbClr val="000000"/>
              </a:buClr>
              <a:buSzPts val="1000"/>
              <a:buFont typeface="Arial"/>
              <a:buNone/>
              <a:defRPr sz="1000" b="0" i="0" u="none" strike="noStrike" cap="none">
                <a:solidFill>
                  <a:schemeClr val="lt1"/>
                </a:solidFill>
                <a:latin typeface="Roboto"/>
                <a:ea typeface="Roboto"/>
                <a:cs typeface="Roboto"/>
                <a:sym typeface="Roboto"/>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0.xml"/><Relationship Id="rId1" Type="http://schemas.openxmlformats.org/officeDocument/2006/relationships/slideLayout" Target="../slideLayouts/slideLayout27.xml"/></Relationships>
</file>

<file path=ppt/slides/_rels/slide11.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1.xml"/><Relationship Id="rId1" Type="http://schemas.openxmlformats.org/officeDocument/2006/relationships/slideLayout" Target="../slideLayouts/slideLayout82.xml"/></Relationships>
</file>

<file path=ppt/slides/_rels/slide12.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12.xml"/><Relationship Id="rId1" Type="http://schemas.openxmlformats.org/officeDocument/2006/relationships/slideLayout" Target="../slideLayouts/slideLayout8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6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5.xml"/></Relationships>
</file>

<file path=ppt/slides/_rels/slide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15.xml"/><Relationship Id="rId1" Type="http://schemas.openxmlformats.org/officeDocument/2006/relationships/slideLayout" Target="../slideLayouts/slideLayout54.xml"/></Relationships>
</file>

<file path=ppt/slides/_rels/slide16.xml.rels><?xml version="1.0" encoding="UTF-8" standalone="yes"?>
<Relationships xmlns="http://schemas.openxmlformats.org/package/2006/relationships"><Relationship Id="rId3" Type="http://schemas.openxmlformats.org/officeDocument/2006/relationships/hyperlink" Target="https://lists.lfenergy.org/g/tac" TargetMode="External"/><Relationship Id="rId2" Type="http://schemas.openxmlformats.org/officeDocument/2006/relationships/notesSlide" Target="../notesSlides/notesSlide16.xml"/><Relationship Id="rId1" Type="http://schemas.openxmlformats.org/officeDocument/2006/relationships/slideLayout" Target="../slideLayouts/slideLayout35.xml"/><Relationship Id="rId5" Type="http://schemas.openxmlformats.org/officeDocument/2006/relationships/hyperlink" Target="https://wiki.lfenergy.org/display/HOME/Technical+Projects" TargetMode="External"/><Relationship Id="rId4" Type="http://schemas.openxmlformats.org/officeDocument/2006/relationships/hyperlink" Target="https://calendar.lfenergy.org" TargetMode="External"/></Relationships>
</file>

<file path=ppt/slides/_rels/slide1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hyperlink" Target="http://www.lfenergy.org/" TargetMode="External"/><Relationship Id="rId7"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32.xml"/><Relationship Id="rId6" Type="http://schemas.openxmlformats.org/officeDocument/2006/relationships/image" Target="../media/image122.png"/><Relationship Id="rId5" Type="http://schemas.openxmlformats.org/officeDocument/2006/relationships/hyperlink" Target="mailto:membership@lfenergy.org" TargetMode="External"/><Relationship Id="rId4" Type="http://schemas.openxmlformats.org/officeDocument/2006/relationships/hyperlink" Target="mailto:info@lfenergy.org" TargetMode="External"/><Relationship Id="rId9" Type="http://schemas.openxmlformats.org/officeDocument/2006/relationships/image" Target="../media/image125.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6" Type="http://schemas.openxmlformats.org/officeDocument/2006/relationships/image" Target="../media/image40.png"/><Relationship Id="rId21" Type="http://schemas.openxmlformats.org/officeDocument/2006/relationships/image" Target="../media/image35.png"/><Relationship Id="rId42" Type="http://schemas.openxmlformats.org/officeDocument/2006/relationships/image" Target="../media/image56.png"/><Relationship Id="rId47" Type="http://schemas.openxmlformats.org/officeDocument/2006/relationships/image" Target="../media/image61.png"/><Relationship Id="rId63" Type="http://schemas.openxmlformats.org/officeDocument/2006/relationships/image" Target="../media/image77.png"/><Relationship Id="rId68" Type="http://schemas.openxmlformats.org/officeDocument/2006/relationships/image" Target="../media/image82.png"/><Relationship Id="rId84" Type="http://schemas.openxmlformats.org/officeDocument/2006/relationships/image" Target="../media/image98.png"/><Relationship Id="rId89" Type="http://schemas.openxmlformats.org/officeDocument/2006/relationships/image" Target="../media/image103.png"/><Relationship Id="rId16" Type="http://schemas.openxmlformats.org/officeDocument/2006/relationships/image" Target="../media/image30.png"/><Relationship Id="rId11" Type="http://schemas.openxmlformats.org/officeDocument/2006/relationships/image" Target="../media/image25.png"/><Relationship Id="rId32" Type="http://schemas.openxmlformats.org/officeDocument/2006/relationships/image" Target="../media/image46.jpg"/><Relationship Id="rId37" Type="http://schemas.openxmlformats.org/officeDocument/2006/relationships/image" Target="../media/image51.png"/><Relationship Id="rId53" Type="http://schemas.openxmlformats.org/officeDocument/2006/relationships/image" Target="../media/image67.png"/><Relationship Id="rId58" Type="http://schemas.openxmlformats.org/officeDocument/2006/relationships/image" Target="../media/image72.png"/><Relationship Id="rId74" Type="http://schemas.openxmlformats.org/officeDocument/2006/relationships/image" Target="../media/image88.png"/><Relationship Id="rId79" Type="http://schemas.openxmlformats.org/officeDocument/2006/relationships/image" Target="../media/image93.png"/><Relationship Id="rId5" Type="http://schemas.openxmlformats.org/officeDocument/2006/relationships/image" Target="../media/image19.png"/><Relationship Id="rId90" Type="http://schemas.openxmlformats.org/officeDocument/2006/relationships/image" Target="../media/image104.png"/><Relationship Id="rId95" Type="http://schemas.openxmlformats.org/officeDocument/2006/relationships/image" Target="../media/image109.png"/><Relationship Id="rId22" Type="http://schemas.openxmlformats.org/officeDocument/2006/relationships/image" Target="../media/image36.png"/><Relationship Id="rId27" Type="http://schemas.openxmlformats.org/officeDocument/2006/relationships/image" Target="../media/image41.png"/><Relationship Id="rId43" Type="http://schemas.openxmlformats.org/officeDocument/2006/relationships/image" Target="../media/image57.png"/><Relationship Id="rId48" Type="http://schemas.openxmlformats.org/officeDocument/2006/relationships/image" Target="../media/image62.png"/><Relationship Id="rId64" Type="http://schemas.openxmlformats.org/officeDocument/2006/relationships/image" Target="../media/image78.png"/><Relationship Id="rId69" Type="http://schemas.openxmlformats.org/officeDocument/2006/relationships/image" Target="../media/image83.png"/><Relationship Id="rId8" Type="http://schemas.openxmlformats.org/officeDocument/2006/relationships/image" Target="../media/image22.png"/><Relationship Id="rId51" Type="http://schemas.openxmlformats.org/officeDocument/2006/relationships/image" Target="../media/image65.png"/><Relationship Id="rId72" Type="http://schemas.openxmlformats.org/officeDocument/2006/relationships/image" Target="../media/image86.png"/><Relationship Id="rId80" Type="http://schemas.openxmlformats.org/officeDocument/2006/relationships/image" Target="../media/image94.png"/><Relationship Id="rId85" Type="http://schemas.openxmlformats.org/officeDocument/2006/relationships/image" Target="../media/image99.png"/><Relationship Id="rId93" Type="http://schemas.openxmlformats.org/officeDocument/2006/relationships/image" Target="../media/image107.png"/><Relationship Id="rId3" Type="http://schemas.openxmlformats.org/officeDocument/2006/relationships/image" Target="../media/image17.jpg"/><Relationship Id="rId12" Type="http://schemas.openxmlformats.org/officeDocument/2006/relationships/image" Target="../media/image26.png"/><Relationship Id="rId17" Type="http://schemas.openxmlformats.org/officeDocument/2006/relationships/image" Target="../media/image31.png"/><Relationship Id="rId25" Type="http://schemas.openxmlformats.org/officeDocument/2006/relationships/image" Target="../media/image39.png"/><Relationship Id="rId33" Type="http://schemas.openxmlformats.org/officeDocument/2006/relationships/image" Target="../media/image47.png"/><Relationship Id="rId38" Type="http://schemas.openxmlformats.org/officeDocument/2006/relationships/image" Target="../media/image52.png"/><Relationship Id="rId46" Type="http://schemas.openxmlformats.org/officeDocument/2006/relationships/image" Target="../media/image60.png"/><Relationship Id="rId59" Type="http://schemas.openxmlformats.org/officeDocument/2006/relationships/image" Target="../media/image73.png"/><Relationship Id="rId67" Type="http://schemas.openxmlformats.org/officeDocument/2006/relationships/image" Target="../media/image81.png"/><Relationship Id="rId20" Type="http://schemas.openxmlformats.org/officeDocument/2006/relationships/image" Target="../media/image34.png"/><Relationship Id="rId41" Type="http://schemas.openxmlformats.org/officeDocument/2006/relationships/image" Target="../media/image55.png"/><Relationship Id="rId54" Type="http://schemas.openxmlformats.org/officeDocument/2006/relationships/image" Target="../media/image68.png"/><Relationship Id="rId62" Type="http://schemas.openxmlformats.org/officeDocument/2006/relationships/image" Target="../media/image76.png"/><Relationship Id="rId70" Type="http://schemas.openxmlformats.org/officeDocument/2006/relationships/image" Target="../media/image84.png"/><Relationship Id="rId75" Type="http://schemas.openxmlformats.org/officeDocument/2006/relationships/image" Target="../media/image89.png"/><Relationship Id="rId83" Type="http://schemas.openxmlformats.org/officeDocument/2006/relationships/image" Target="../media/image97.png"/><Relationship Id="rId88" Type="http://schemas.openxmlformats.org/officeDocument/2006/relationships/image" Target="../media/image102.png"/><Relationship Id="rId91" Type="http://schemas.openxmlformats.org/officeDocument/2006/relationships/image" Target="../media/image105.png"/><Relationship Id="rId1" Type="http://schemas.openxmlformats.org/officeDocument/2006/relationships/slideLayout" Target="../slideLayouts/slideLayout40.xml"/><Relationship Id="rId6" Type="http://schemas.openxmlformats.org/officeDocument/2006/relationships/image" Target="../media/image20.png"/><Relationship Id="rId15" Type="http://schemas.openxmlformats.org/officeDocument/2006/relationships/image" Target="../media/image29.png"/><Relationship Id="rId23" Type="http://schemas.openxmlformats.org/officeDocument/2006/relationships/image" Target="../media/image37.png"/><Relationship Id="rId28" Type="http://schemas.openxmlformats.org/officeDocument/2006/relationships/image" Target="../media/image42.png"/><Relationship Id="rId36" Type="http://schemas.openxmlformats.org/officeDocument/2006/relationships/image" Target="../media/image50.png"/><Relationship Id="rId49" Type="http://schemas.openxmlformats.org/officeDocument/2006/relationships/image" Target="../media/image63.png"/><Relationship Id="rId57" Type="http://schemas.openxmlformats.org/officeDocument/2006/relationships/image" Target="../media/image71.png"/><Relationship Id="rId10" Type="http://schemas.openxmlformats.org/officeDocument/2006/relationships/image" Target="../media/image24.png"/><Relationship Id="rId31" Type="http://schemas.openxmlformats.org/officeDocument/2006/relationships/image" Target="../media/image45.png"/><Relationship Id="rId44" Type="http://schemas.openxmlformats.org/officeDocument/2006/relationships/image" Target="../media/image58.png"/><Relationship Id="rId52" Type="http://schemas.openxmlformats.org/officeDocument/2006/relationships/image" Target="../media/image66.png"/><Relationship Id="rId60" Type="http://schemas.openxmlformats.org/officeDocument/2006/relationships/image" Target="../media/image74.png"/><Relationship Id="rId65" Type="http://schemas.openxmlformats.org/officeDocument/2006/relationships/image" Target="../media/image79.png"/><Relationship Id="rId73" Type="http://schemas.openxmlformats.org/officeDocument/2006/relationships/image" Target="../media/image87.png"/><Relationship Id="rId78" Type="http://schemas.openxmlformats.org/officeDocument/2006/relationships/image" Target="../media/image92.png"/><Relationship Id="rId81" Type="http://schemas.openxmlformats.org/officeDocument/2006/relationships/image" Target="../media/image95.png"/><Relationship Id="rId86" Type="http://schemas.openxmlformats.org/officeDocument/2006/relationships/image" Target="../media/image100.png"/><Relationship Id="rId94" Type="http://schemas.openxmlformats.org/officeDocument/2006/relationships/image" Target="../media/image108.png"/><Relationship Id="rId4" Type="http://schemas.openxmlformats.org/officeDocument/2006/relationships/image" Target="../media/image18.png"/><Relationship Id="rId9" Type="http://schemas.openxmlformats.org/officeDocument/2006/relationships/image" Target="../media/image23.png"/><Relationship Id="rId13" Type="http://schemas.openxmlformats.org/officeDocument/2006/relationships/image" Target="../media/image27.png"/><Relationship Id="rId18" Type="http://schemas.openxmlformats.org/officeDocument/2006/relationships/image" Target="../media/image32.png"/><Relationship Id="rId39" Type="http://schemas.openxmlformats.org/officeDocument/2006/relationships/image" Target="../media/image53.png"/><Relationship Id="rId34" Type="http://schemas.openxmlformats.org/officeDocument/2006/relationships/image" Target="../media/image48.png"/><Relationship Id="rId50" Type="http://schemas.openxmlformats.org/officeDocument/2006/relationships/image" Target="../media/image64.png"/><Relationship Id="rId55" Type="http://schemas.openxmlformats.org/officeDocument/2006/relationships/image" Target="../media/image69.png"/><Relationship Id="rId76" Type="http://schemas.openxmlformats.org/officeDocument/2006/relationships/image" Target="../media/image90.png"/><Relationship Id="rId7" Type="http://schemas.openxmlformats.org/officeDocument/2006/relationships/image" Target="../media/image21.png"/><Relationship Id="rId71" Type="http://schemas.openxmlformats.org/officeDocument/2006/relationships/image" Target="../media/image85.png"/><Relationship Id="rId92" Type="http://schemas.openxmlformats.org/officeDocument/2006/relationships/image" Target="../media/image106.png"/><Relationship Id="rId2" Type="http://schemas.openxmlformats.org/officeDocument/2006/relationships/notesSlide" Target="../notesSlides/notesSlide3.xml"/><Relationship Id="rId29" Type="http://schemas.openxmlformats.org/officeDocument/2006/relationships/image" Target="../media/image43.png"/><Relationship Id="rId24" Type="http://schemas.openxmlformats.org/officeDocument/2006/relationships/image" Target="../media/image38.png"/><Relationship Id="rId40" Type="http://schemas.openxmlformats.org/officeDocument/2006/relationships/image" Target="../media/image54.png"/><Relationship Id="rId45" Type="http://schemas.openxmlformats.org/officeDocument/2006/relationships/image" Target="../media/image59.png"/><Relationship Id="rId66" Type="http://schemas.openxmlformats.org/officeDocument/2006/relationships/image" Target="../media/image80.png"/><Relationship Id="rId87" Type="http://schemas.openxmlformats.org/officeDocument/2006/relationships/image" Target="../media/image101.png"/><Relationship Id="rId61" Type="http://schemas.openxmlformats.org/officeDocument/2006/relationships/image" Target="../media/image75.png"/><Relationship Id="rId82" Type="http://schemas.openxmlformats.org/officeDocument/2006/relationships/image" Target="../media/image96.png"/><Relationship Id="rId19" Type="http://schemas.openxmlformats.org/officeDocument/2006/relationships/image" Target="../media/image33.png"/><Relationship Id="rId14" Type="http://schemas.openxmlformats.org/officeDocument/2006/relationships/image" Target="../media/image28.png"/><Relationship Id="rId30" Type="http://schemas.openxmlformats.org/officeDocument/2006/relationships/image" Target="../media/image44.png"/><Relationship Id="rId35" Type="http://schemas.openxmlformats.org/officeDocument/2006/relationships/image" Target="../media/image49.png"/><Relationship Id="rId56" Type="http://schemas.openxmlformats.org/officeDocument/2006/relationships/image" Target="../media/image70.png"/><Relationship Id="rId77" Type="http://schemas.openxmlformats.org/officeDocument/2006/relationships/image" Target="../media/image91.png"/></Relationships>
</file>

<file path=ppt/slides/_rels/slide4.xml.rels><?xml version="1.0" encoding="UTF-8" standalone="yes"?>
<Relationships xmlns="http://schemas.openxmlformats.org/package/2006/relationships"><Relationship Id="rId3" Type="http://schemas.openxmlformats.org/officeDocument/2006/relationships/image" Target="../media/image110.jpg"/><Relationship Id="rId2" Type="http://schemas.openxmlformats.org/officeDocument/2006/relationships/notesSlide" Target="../notesSlides/notesSlide4.xml"/><Relationship Id="rId1" Type="http://schemas.openxmlformats.org/officeDocument/2006/relationships/slideLayout" Target="../slideLayouts/slideLayout33.xml"/><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5.xml"/><Relationship Id="rId1" Type="http://schemas.openxmlformats.org/officeDocument/2006/relationships/slideLayout" Target="../slideLayouts/slideLayout71.xml"/><Relationship Id="rId4" Type="http://schemas.openxmlformats.org/officeDocument/2006/relationships/image" Target="../media/image112.png"/></Relationships>
</file>

<file path=ppt/slides/_rels/slide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66.xml"/><Relationship Id="rId5" Type="http://schemas.openxmlformats.org/officeDocument/2006/relationships/image" Target="../media/image114.png"/><Relationship Id="rId4" Type="http://schemas.openxmlformats.org/officeDocument/2006/relationships/hyperlink" Target="https://landscape.lfenergy.org/softwarestack" TargetMode="External"/></Relationships>
</file>

<file path=ppt/slides/_rels/slide7.xml.rels><?xml version="1.0" encoding="UTF-8" standalone="yes"?>
<Relationships xmlns="http://schemas.openxmlformats.org/package/2006/relationships"><Relationship Id="rId3" Type="http://schemas.openxmlformats.org/officeDocument/2006/relationships/hyperlink" Target="https://l.lfenergy.org" TargetMode="External"/><Relationship Id="rId2" Type="http://schemas.openxmlformats.org/officeDocument/2006/relationships/notesSlide" Target="../notesSlides/notesSlide7.xml"/><Relationship Id="rId1" Type="http://schemas.openxmlformats.org/officeDocument/2006/relationships/slideLayout" Target="../slideLayouts/slideLayout7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8.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113"/>
          <p:cNvSpPr txBox="1">
            <a:spLocks noGrp="1"/>
          </p:cNvSpPr>
          <p:nvPr>
            <p:ph type="ctrTitle"/>
          </p:nvPr>
        </p:nvSpPr>
        <p:spPr>
          <a:xfrm>
            <a:off x="598100" y="1226378"/>
            <a:ext cx="5533500" cy="189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LF Energy</a:t>
            </a:r>
            <a:endParaRPr/>
          </a:p>
        </p:txBody>
      </p:sp>
      <p:sp>
        <p:nvSpPr>
          <p:cNvPr id="688" name="Google Shape;688;p113"/>
          <p:cNvSpPr txBox="1">
            <a:spLocks noGrp="1"/>
          </p:cNvSpPr>
          <p:nvPr>
            <p:ph type="subTitle" idx="1"/>
          </p:nvPr>
        </p:nvSpPr>
        <p:spPr>
          <a:xfrm>
            <a:off x="598088" y="2715913"/>
            <a:ext cx="8222100" cy="432900"/>
          </a:xfrm>
          <a:prstGeom prst="rect">
            <a:avLst/>
          </a:prstGeom>
        </p:spPr>
        <p:txBody>
          <a:bodyPr spcFirstLastPara="1" wrap="square" lIns="91425" tIns="91425" rIns="91425" bIns="91425" anchor="t" anchorCtr="0">
            <a:normAutofit fontScale="92500" lnSpcReduction="20000"/>
          </a:bodyPr>
          <a:lstStyle/>
          <a:p>
            <a:pPr marL="0" lvl="0" indent="0" algn="l" rtl="0">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sp>
        <p:nvSpPr>
          <p:cNvPr id="889" name="Google Shape;889;p122"/>
          <p:cNvSpPr txBox="1">
            <a:spLocks noGrp="1"/>
          </p:cNvSpPr>
          <p:nvPr>
            <p:ph type="ctrTitle"/>
          </p:nvPr>
        </p:nvSpPr>
        <p:spPr>
          <a:xfrm>
            <a:off x="598106" y="1226381"/>
            <a:ext cx="3808500" cy="1894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Governing Board</a:t>
            </a:r>
            <a:endParaRPr/>
          </a:p>
          <a:p>
            <a:pPr marL="0" lvl="0" indent="0" algn="l" rtl="0">
              <a:spcBef>
                <a:spcPts val="0"/>
              </a:spcBef>
              <a:spcAft>
                <a:spcPts val="0"/>
              </a:spcAft>
              <a:buNone/>
            </a:pPr>
            <a:r>
              <a:rPr lang="en" sz="3000"/>
              <a:t>voting representatives</a:t>
            </a:r>
            <a:endParaRPr sz="3000"/>
          </a:p>
        </p:txBody>
      </p:sp>
      <p:pic>
        <p:nvPicPr>
          <p:cNvPr id="890" name="Google Shape;890;p122"/>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895"/>
        <p:cNvGrpSpPr/>
        <p:nvPr/>
      </p:nvGrpSpPr>
      <p:grpSpPr>
        <a:xfrm>
          <a:off x="0" y="0"/>
          <a:ext cx="0" cy="0"/>
          <a:chOff x="0" y="0"/>
          <a:chExt cx="0" cy="0"/>
        </a:xfrm>
      </p:grpSpPr>
      <p:sp>
        <p:nvSpPr>
          <p:cNvPr id="896" name="Google Shape;896;p123"/>
          <p:cNvSpPr txBox="1">
            <a:spLocks noGrp="1"/>
          </p:cNvSpPr>
          <p:nvPr>
            <p:ph type="ctrTitle"/>
          </p:nvPr>
        </p:nvSpPr>
        <p:spPr>
          <a:xfrm>
            <a:off x="598107" y="1226381"/>
            <a:ext cx="3952500" cy="18945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Technical Advisory Council (TAC)</a:t>
            </a:r>
            <a:endParaRPr/>
          </a:p>
          <a:p>
            <a:pPr marL="0" lvl="0" indent="0" algn="l" rtl="0">
              <a:spcBef>
                <a:spcPts val="0"/>
              </a:spcBef>
              <a:spcAft>
                <a:spcPts val="0"/>
              </a:spcAft>
              <a:buNone/>
            </a:pPr>
            <a:r>
              <a:rPr lang="en" sz="3000"/>
              <a:t>voting representatives</a:t>
            </a:r>
            <a:endParaRPr sz="3000"/>
          </a:p>
        </p:txBody>
      </p:sp>
      <p:pic>
        <p:nvPicPr>
          <p:cNvPr id="897" name="Google Shape;897;p123"/>
          <p:cNvPicPr preferRelativeResize="0"/>
          <p:nvPr/>
        </p:nvPicPr>
        <p:blipFill>
          <a:blip r:embed="rId3">
            <a:alphaModFix/>
          </a:blip>
          <a:stretch>
            <a:fillRect/>
          </a:stretch>
        </p:blipFill>
        <p:spPr>
          <a:xfrm>
            <a:off x="4856250" y="0"/>
            <a:ext cx="434490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902"/>
        <p:cNvGrpSpPr/>
        <p:nvPr/>
      </p:nvGrpSpPr>
      <p:grpSpPr>
        <a:xfrm>
          <a:off x="0" y="0"/>
          <a:ext cx="0" cy="0"/>
          <a:chOff x="0" y="0"/>
          <a:chExt cx="0" cy="0"/>
        </a:xfrm>
      </p:grpSpPr>
      <p:sp>
        <p:nvSpPr>
          <p:cNvPr id="903" name="Google Shape;903;p124"/>
          <p:cNvSpPr txBox="1">
            <a:spLocks noGrp="1"/>
          </p:cNvSpPr>
          <p:nvPr>
            <p:ph type="ctrTitle"/>
          </p:nvPr>
        </p:nvSpPr>
        <p:spPr>
          <a:xfrm>
            <a:off x="598104" y="1226381"/>
            <a:ext cx="3198300" cy="189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800"/>
              <a:t>LF Energy Members</a:t>
            </a:r>
            <a:endParaRPr sz="3800"/>
          </a:p>
        </p:txBody>
      </p:sp>
      <p:pic>
        <p:nvPicPr>
          <p:cNvPr id="904" name="Google Shape;904;p124"/>
          <p:cNvPicPr preferRelativeResize="0"/>
          <p:nvPr/>
        </p:nvPicPr>
        <p:blipFill>
          <a:blip r:embed="rId3">
            <a:alphaModFix/>
          </a:blip>
          <a:stretch>
            <a:fillRect/>
          </a:stretch>
        </p:blipFill>
        <p:spPr>
          <a:xfrm>
            <a:off x="3495801" y="0"/>
            <a:ext cx="5648200" cy="5143502"/>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908"/>
        <p:cNvGrpSpPr/>
        <p:nvPr/>
      </p:nvGrpSpPr>
      <p:grpSpPr>
        <a:xfrm>
          <a:off x="0" y="0"/>
          <a:ext cx="0" cy="0"/>
          <a:chOff x="0" y="0"/>
          <a:chExt cx="0" cy="0"/>
        </a:xfrm>
      </p:grpSpPr>
      <p:graphicFrame>
        <p:nvGraphicFramePr>
          <p:cNvPr id="909" name="Google Shape;909;p125"/>
          <p:cNvGraphicFramePr/>
          <p:nvPr/>
        </p:nvGraphicFramePr>
        <p:xfrm>
          <a:off x="342901" y="1150417"/>
          <a:ext cx="3000000" cy="3000000"/>
        </p:xfrm>
        <a:graphic>
          <a:graphicData uri="http://schemas.openxmlformats.org/drawingml/2006/table">
            <a:tbl>
              <a:tblPr firstRow="1">
                <a:noFill/>
                <a:tableStyleId>{62B455A3-6E32-412E-8155-9D1EB8658B78}</a:tableStyleId>
              </a:tblPr>
              <a:tblGrid>
                <a:gridCol w="1006575">
                  <a:extLst>
                    <a:ext uri="{9D8B030D-6E8A-4147-A177-3AD203B41FA5}">
                      <a16:colId xmlns:a16="http://schemas.microsoft.com/office/drawing/2014/main" val="20000"/>
                    </a:ext>
                  </a:extLst>
                </a:gridCol>
                <a:gridCol w="1110000">
                  <a:extLst>
                    <a:ext uri="{9D8B030D-6E8A-4147-A177-3AD203B41FA5}">
                      <a16:colId xmlns:a16="http://schemas.microsoft.com/office/drawing/2014/main" val="20001"/>
                    </a:ext>
                  </a:extLst>
                </a:gridCol>
                <a:gridCol w="1257125">
                  <a:extLst>
                    <a:ext uri="{9D8B030D-6E8A-4147-A177-3AD203B41FA5}">
                      <a16:colId xmlns:a16="http://schemas.microsoft.com/office/drawing/2014/main" val="20002"/>
                    </a:ext>
                  </a:extLst>
                </a:gridCol>
                <a:gridCol w="914400">
                  <a:extLst>
                    <a:ext uri="{9D8B030D-6E8A-4147-A177-3AD203B41FA5}">
                      <a16:colId xmlns:a16="http://schemas.microsoft.com/office/drawing/2014/main" val="20003"/>
                    </a:ext>
                  </a:extLst>
                </a:gridCol>
                <a:gridCol w="700550">
                  <a:extLst>
                    <a:ext uri="{9D8B030D-6E8A-4147-A177-3AD203B41FA5}">
                      <a16:colId xmlns:a16="http://schemas.microsoft.com/office/drawing/2014/main" val="20004"/>
                    </a:ext>
                  </a:extLst>
                </a:gridCol>
                <a:gridCol w="980775">
                  <a:extLst>
                    <a:ext uri="{9D8B030D-6E8A-4147-A177-3AD203B41FA5}">
                      <a16:colId xmlns:a16="http://schemas.microsoft.com/office/drawing/2014/main" val="20005"/>
                    </a:ext>
                  </a:extLst>
                </a:gridCol>
                <a:gridCol w="899650">
                  <a:extLst>
                    <a:ext uri="{9D8B030D-6E8A-4147-A177-3AD203B41FA5}">
                      <a16:colId xmlns:a16="http://schemas.microsoft.com/office/drawing/2014/main" val="20006"/>
                    </a:ext>
                  </a:extLst>
                </a:gridCol>
                <a:gridCol w="1589150">
                  <a:extLst>
                    <a:ext uri="{9D8B030D-6E8A-4147-A177-3AD203B41FA5}">
                      <a16:colId xmlns:a16="http://schemas.microsoft.com/office/drawing/2014/main" val="20007"/>
                    </a:ext>
                  </a:extLst>
                </a:gridCol>
              </a:tblGrid>
              <a:tr h="547700">
                <a:tc>
                  <a:txBody>
                    <a:bodyPr/>
                    <a:lstStyle/>
                    <a:p>
                      <a:pPr marL="0" marR="0" lvl="0" indent="0" algn="l" rtl="0">
                        <a:lnSpc>
                          <a:spcPct val="100000"/>
                        </a:lnSpc>
                        <a:spcBef>
                          <a:spcPts val="0"/>
                        </a:spcBef>
                        <a:spcAft>
                          <a:spcPts val="0"/>
                        </a:spcAft>
                        <a:buClr>
                          <a:srgbClr val="000000"/>
                        </a:buClr>
                        <a:buSzPts val="700"/>
                        <a:buFont typeface="Gill Sans"/>
                        <a:buNone/>
                      </a:pPr>
                      <a:r>
                        <a:rPr lang="en" sz="900" u="none" strike="noStrike" cap="none">
                          <a:solidFill>
                            <a:srgbClr val="FFFFFF"/>
                          </a:solidFill>
                          <a:latin typeface="Avenir"/>
                          <a:ea typeface="Avenir"/>
                          <a:cs typeface="Avenir"/>
                          <a:sym typeface="Avenir"/>
                        </a:rPr>
                        <a:t>Membership Level</a:t>
                      </a:r>
                      <a:endParaRPr sz="900" b="1" i="0" u="none" strike="noStrike" cap="none">
                        <a:solidFill>
                          <a:srgbClr val="FFFFFF"/>
                        </a:solidFill>
                        <a:latin typeface="Avenir"/>
                        <a:ea typeface="Avenir"/>
                        <a:cs typeface="Avenir"/>
                        <a:sym typeface="Avenir"/>
                      </a:endParaRPr>
                    </a:p>
                  </a:txBody>
                  <a:tcPr marL="91450" marR="91450" marT="45725" marB="4572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700"/>
                        <a:buFont typeface="Gill Sans"/>
                        <a:buNone/>
                      </a:pPr>
                      <a:r>
                        <a:rPr lang="en" sz="900" u="none" strike="noStrike" cap="none">
                          <a:solidFill>
                            <a:srgbClr val="FFFFFF"/>
                          </a:solidFill>
                          <a:latin typeface="Avenir"/>
                          <a:ea typeface="Avenir"/>
                          <a:cs typeface="Avenir"/>
                          <a:sym typeface="Avenir"/>
                        </a:rPr>
                        <a:t>Annual Fee</a:t>
                      </a:r>
                      <a:endParaRPr sz="900" b="1"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700"/>
                        <a:buFont typeface="Gill Sans"/>
                        <a:buNone/>
                      </a:pPr>
                      <a:r>
                        <a:rPr lang="en" sz="900" u="none" strike="noStrike" cap="none">
                          <a:solidFill>
                            <a:srgbClr val="FFFFFF"/>
                          </a:solidFill>
                          <a:latin typeface="Avenir"/>
                          <a:ea typeface="Avenir"/>
                          <a:cs typeface="Avenir"/>
                          <a:sym typeface="Avenir"/>
                        </a:rPr>
                        <a:t>Plus Linux Foundation Membership: Silver</a:t>
                      </a:r>
                      <a:endParaRPr sz="900" u="none" strike="noStrike" cap="none">
                        <a:solidFill>
                          <a:srgbClr val="FFFFFF"/>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700"/>
                        <a:buFont typeface="Gill Sans"/>
                        <a:buNone/>
                      </a:pPr>
                      <a:r>
                        <a:rPr lang="en" sz="900" u="none" strike="noStrike" cap="none">
                          <a:solidFill>
                            <a:srgbClr val="FFFFFF"/>
                          </a:solidFill>
                          <a:latin typeface="Avenir"/>
                          <a:ea typeface="Avenir"/>
                          <a:cs typeface="Avenir"/>
                          <a:sym typeface="Avenir"/>
                        </a:rPr>
                        <a:t>(if not a member)</a:t>
                      </a:r>
                      <a:endParaRPr sz="900" b="1"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700"/>
                        <a:buFont typeface="Gill Sans"/>
                        <a:buNone/>
                      </a:pPr>
                      <a:r>
                        <a:rPr lang="en" sz="900" u="none" strike="noStrike" cap="none">
                          <a:solidFill>
                            <a:srgbClr val="FFFFFF"/>
                          </a:solidFill>
                          <a:latin typeface="Avenir"/>
                          <a:ea typeface="Avenir"/>
                          <a:cs typeface="Avenir"/>
                          <a:sym typeface="Avenir"/>
                        </a:rPr>
                        <a:t>Board </a:t>
                      </a:r>
                      <a:br>
                        <a:rPr lang="en" sz="900" u="none" strike="noStrike" cap="none">
                          <a:solidFill>
                            <a:srgbClr val="FFFFFF"/>
                          </a:solidFill>
                          <a:latin typeface="Avenir"/>
                          <a:ea typeface="Avenir"/>
                          <a:cs typeface="Avenir"/>
                          <a:sym typeface="Avenir"/>
                        </a:rPr>
                      </a:br>
                      <a:r>
                        <a:rPr lang="en" sz="900" u="none" strike="noStrike" cap="none">
                          <a:solidFill>
                            <a:srgbClr val="FFFFFF"/>
                          </a:solidFill>
                          <a:latin typeface="Avenir"/>
                          <a:ea typeface="Avenir"/>
                          <a:cs typeface="Avenir"/>
                          <a:sym typeface="Avenir"/>
                        </a:rPr>
                        <a:t>Seat</a:t>
                      </a:r>
                      <a:endParaRPr sz="900" b="1"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700"/>
                        <a:buFont typeface="Gill Sans"/>
                        <a:buNone/>
                      </a:pPr>
                      <a:r>
                        <a:rPr lang="en" sz="900" u="none" strike="noStrike" cap="none">
                          <a:solidFill>
                            <a:srgbClr val="FFFFFF"/>
                          </a:solidFill>
                          <a:latin typeface="Avenir"/>
                          <a:ea typeface="Avenir"/>
                          <a:cs typeface="Avenir"/>
                          <a:sym typeface="Avenir"/>
                        </a:rPr>
                        <a:t>T</a:t>
                      </a:r>
                      <a:r>
                        <a:rPr lang="en" sz="900">
                          <a:solidFill>
                            <a:srgbClr val="FFFFFF"/>
                          </a:solidFill>
                          <a:latin typeface="Avenir"/>
                          <a:ea typeface="Avenir"/>
                          <a:cs typeface="Avenir"/>
                          <a:sym typeface="Avenir"/>
                        </a:rPr>
                        <a:t>A</a:t>
                      </a:r>
                      <a:r>
                        <a:rPr lang="en" sz="900" u="none" strike="noStrike" cap="none">
                          <a:solidFill>
                            <a:srgbClr val="FFFFFF"/>
                          </a:solidFill>
                          <a:latin typeface="Avenir"/>
                          <a:ea typeface="Avenir"/>
                          <a:cs typeface="Avenir"/>
                          <a:sym typeface="Avenir"/>
                        </a:rPr>
                        <a:t>C Seat</a:t>
                      </a:r>
                      <a:endParaRPr sz="900" b="1"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700"/>
                        <a:buFont typeface="Gill Sans"/>
                        <a:buNone/>
                      </a:pPr>
                      <a:r>
                        <a:rPr lang="en" sz="900" u="none" strike="noStrike" cap="none">
                          <a:solidFill>
                            <a:srgbClr val="FFFFFF"/>
                          </a:solidFill>
                          <a:latin typeface="Avenir"/>
                          <a:ea typeface="Avenir"/>
                          <a:cs typeface="Avenir"/>
                          <a:sym typeface="Avenir"/>
                        </a:rPr>
                        <a:t>Outreach Committee</a:t>
                      </a:r>
                      <a:endParaRPr sz="900" b="1"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700"/>
                        <a:buFont typeface="Gill Sans"/>
                        <a:buNone/>
                      </a:pPr>
                      <a:r>
                        <a:rPr lang="en" sz="900" u="none" strike="noStrike" cap="none">
                          <a:solidFill>
                            <a:srgbClr val="FFFFFF"/>
                          </a:solidFill>
                          <a:latin typeface="Avenir"/>
                          <a:ea typeface="Avenir"/>
                          <a:cs typeface="Avenir"/>
                          <a:sym typeface="Avenir"/>
                        </a:rPr>
                        <a:t>Suggested Minimum  FTE*</a:t>
                      </a:r>
                      <a:endParaRPr sz="900" b="1"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700"/>
                        <a:buFont typeface="Gill Sans"/>
                        <a:buNone/>
                      </a:pPr>
                      <a:r>
                        <a:rPr lang="en" sz="900" u="none" strike="noStrike" cap="none">
                          <a:solidFill>
                            <a:srgbClr val="FFFFFF"/>
                          </a:solidFill>
                          <a:latin typeface="Avenir"/>
                          <a:ea typeface="Avenir"/>
                          <a:cs typeface="Avenir"/>
                          <a:sym typeface="Avenir"/>
                        </a:rPr>
                        <a:t>Notes</a:t>
                      </a:r>
                      <a:endParaRPr sz="900" b="1"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extLst>
                  <a:ext uri="{0D108BD9-81ED-4DB2-BD59-A6C34878D82A}">
                    <a16:rowId xmlns:a16="http://schemas.microsoft.com/office/drawing/2014/main" val="10000"/>
                  </a:ext>
                </a:extLst>
              </a:tr>
              <a:tr h="543100">
                <a:tc>
                  <a:txBody>
                    <a:bodyPr/>
                    <a:lstStyle/>
                    <a:p>
                      <a:pPr marL="0" marR="0" lvl="0" indent="0" algn="l" rtl="0">
                        <a:lnSpc>
                          <a:spcPct val="100000"/>
                        </a:lnSpc>
                        <a:spcBef>
                          <a:spcPts val="0"/>
                        </a:spcBef>
                        <a:spcAft>
                          <a:spcPts val="0"/>
                        </a:spcAft>
                        <a:buClr>
                          <a:srgbClr val="FFFFFF"/>
                        </a:buClr>
                        <a:buSzPts val="700"/>
                        <a:buFont typeface="Gill Sans"/>
                        <a:buNone/>
                      </a:pPr>
                      <a:r>
                        <a:rPr lang="en" sz="1100" u="none" strike="noStrike" cap="none">
                          <a:latin typeface="Arial"/>
                          <a:ea typeface="Arial"/>
                          <a:cs typeface="Arial"/>
                          <a:sym typeface="Arial"/>
                        </a:rPr>
                        <a:t>Strategic</a:t>
                      </a:r>
                      <a:endParaRPr sz="1100" u="none" strike="noStrike" cap="none">
                        <a:latin typeface="Arial"/>
                        <a:ea typeface="Arial"/>
                        <a:cs typeface="Arial"/>
                        <a:sym typeface="Arial"/>
                      </a:endParaRPr>
                    </a:p>
                  </a:txBody>
                  <a:tcPr marL="91450" marR="91450" marT="45725" marB="4572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1100" u="none" strike="noStrike" cap="none">
                          <a:latin typeface="Arial"/>
                          <a:ea typeface="Arial"/>
                          <a:cs typeface="Arial"/>
                          <a:sym typeface="Arial"/>
                        </a:rPr>
                        <a:t>Flat fee: $150k</a:t>
                      </a:r>
                      <a:endParaRPr sz="1100" u="none" strike="noStrike" cap="none">
                        <a:latin typeface="Arial"/>
                        <a:ea typeface="Arial"/>
                        <a:cs typeface="Arial"/>
                        <a:sym typeface="Aria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1100" u="none" strike="noStrike" cap="none">
                          <a:latin typeface="Arial"/>
                          <a:ea typeface="Arial"/>
                          <a:cs typeface="Arial"/>
                          <a:sym typeface="Arial"/>
                        </a:rPr>
                        <a:t>$20k</a:t>
                      </a:r>
                      <a:endParaRPr sz="1100" u="none" strike="noStrike" cap="none">
                        <a:latin typeface="Arial"/>
                        <a:ea typeface="Arial"/>
                        <a:cs typeface="Arial"/>
                        <a:sym typeface="Aria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1100" u="none" strike="noStrike" cap="none">
                          <a:latin typeface="Arial"/>
                          <a:ea typeface="Arial"/>
                          <a:cs typeface="Arial"/>
                          <a:sym typeface="Arial"/>
                        </a:rPr>
                        <a:t>Yes</a:t>
                      </a:r>
                      <a:endParaRPr sz="1100" u="none" strike="noStrike" cap="none">
                        <a:latin typeface="Arial"/>
                        <a:ea typeface="Arial"/>
                        <a:cs typeface="Arial"/>
                        <a:sym typeface="Aria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1100" u="none" strike="noStrike" cap="none">
                          <a:latin typeface="Arial"/>
                          <a:ea typeface="Arial"/>
                          <a:cs typeface="Arial"/>
                          <a:sym typeface="Arial"/>
                        </a:rPr>
                        <a:t>Yes</a:t>
                      </a:r>
                      <a:endParaRPr sz="1100" u="none" strike="noStrike" cap="none">
                        <a:latin typeface="Arial"/>
                        <a:ea typeface="Arial"/>
                        <a:cs typeface="Arial"/>
                        <a:sym typeface="Aria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1100" u="none" strike="noStrike" cap="none">
                          <a:latin typeface="Arial"/>
                          <a:ea typeface="Arial"/>
                          <a:cs typeface="Arial"/>
                          <a:sym typeface="Arial"/>
                        </a:rPr>
                        <a:t>Yes</a:t>
                      </a:r>
                      <a:endParaRPr sz="1100" u="none" strike="noStrike" cap="none">
                        <a:latin typeface="Arial"/>
                        <a:ea typeface="Arial"/>
                        <a:cs typeface="Arial"/>
                        <a:sym typeface="Aria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1100" u="none" strike="noStrike" cap="none">
                          <a:latin typeface="Arial"/>
                          <a:ea typeface="Arial"/>
                          <a:cs typeface="Arial"/>
                          <a:sym typeface="Arial"/>
                        </a:rPr>
                        <a:t>1</a:t>
                      </a:r>
                      <a:endParaRPr sz="1100" u="none" strike="noStrike" cap="none">
                        <a:latin typeface="Arial"/>
                        <a:ea typeface="Arial"/>
                        <a:cs typeface="Arial"/>
                        <a:sym typeface="Arial"/>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1100" u="none" strike="noStrike" cap="none">
                          <a:latin typeface="Arial"/>
                          <a:ea typeface="Arial"/>
                          <a:cs typeface="Arial"/>
                          <a:sym typeface="Arial"/>
                        </a:rPr>
                        <a:t>Two year minimum commitment</a:t>
                      </a:r>
                      <a:endParaRPr sz="1100" u="none" strike="noStrike" cap="none">
                        <a:latin typeface="Arial"/>
                        <a:ea typeface="Arial"/>
                        <a:cs typeface="Arial"/>
                        <a:sym typeface="Arial"/>
                      </a:endParaRPr>
                    </a:p>
                    <a:p>
                      <a:pPr marL="0" marR="0" lvl="0" indent="0" algn="l" rtl="0">
                        <a:lnSpc>
                          <a:spcPct val="100000"/>
                        </a:lnSpc>
                        <a:spcBef>
                          <a:spcPts val="0"/>
                        </a:spcBef>
                        <a:spcAft>
                          <a:spcPts val="0"/>
                        </a:spcAft>
                        <a:buClr>
                          <a:srgbClr val="FFFFFF"/>
                        </a:buClr>
                        <a:buSzPts val="700"/>
                        <a:buFont typeface="Gill Sans"/>
                        <a:buNone/>
                      </a:pPr>
                      <a:endParaRPr sz="1100" u="none" strike="noStrike" cap="none">
                        <a:latin typeface="Arial"/>
                        <a:ea typeface="Arial"/>
                        <a:cs typeface="Arial"/>
                        <a:sym typeface="Arial"/>
                      </a:endParaRPr>
                    </a:p>
                  </a:txBody>
                  <a:tcPr marL="91450" marR="91450" marT="45725" marB="4572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extLst>
                  <a:ext uri="{0D108BD9-81ED-4DB2-BD59-A6C34878D82A}">
                    <a16:rowId xmlns:a16="http://schemas.microsoft.com/office/drawing/2014/main" val="10001"/>
                  </a:ext>
                </a:extLst>
              </a:tr>
              <a:tr h="188275">
                <a:tc>
                  <a:txBody>
                    <a:bodyPr/>
                    <a:lstStyle/>
                    <a:p>
                      <a:pPr marL="0" marR="0" lvl="0" indent="0" algn="l" rtl="0">
                        <a:lnSpc>
                          <a:spcPct val="100000"/>
                        </a:lnSpc>
                        <a:spcBef>
                          <a:spcPts val="0"/>
                        </a:spcBef>
                        <a:spcAft>
                          <a:spcPts val="0"/>
                        </a:spcAft>
                        <a:buClr>
                          <a:srgbClr val="FFFFFF"/>
                        </a:buClr>
                        <a:buSzPts val="700"/>
                        <a:buFont typeface="Gill Sans"/>
                        <a:buNone/>
                      </a:pPr>
                      <a:endParaRPr sz="900" b="1" i="0" u="none" strike="noStrike" cap="none">
                        <a:solidFill>
                          <a:srgbClr val="FFFFFF"/>
                        </a:solidFill>
                        <a:latin typeface="Avenir"/>
                        <a:ea typeface="Avenir"/>
                        <a:cs typeface="Avenir"/>
                        <a:sym typeface="Avenir"/>
                      </a:endParaRPr>
                    </a:p>
                  </a:txBody>
                  <a:tcPr marL="91450" marR="91450" marT="45725" marB="4572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extLst>
                  <a:ext uri="{0D108BD9-81ED-4DB2-BD59-A6C34878D82A}">
                    <a16:rowId xmlns:a16="http://schemas.microsoft.com/office/drawing/2014/main" val="10002"/>
                  </a:ext>
                </a:extLst>
              </a:tr>
              <a:tr h="547700">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General</a:t>
                      </a:r>
                      <a:endParaRPr sz="900" b="1" i="0" u="none" strike="noStrike" cap="none">
                        <a:solidFill>
                          <a:srgbClr val="FFFFFF"/>
                        </a:solidFill>
                        <a:latin typeface="Avenir"/>
                        <a:ea typeface="Avenir"/>
                        <a:cs typeface="Avenir"/>
                        <a:sym typeface="Avenir"/>
                      </a:endParaRPr>
                    </a:p>
                  </a:txBody>
                  <a:tcPr marL="91450" marR="91450" marT="45725" marB="4572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lvl="0" indent="0" algn="l" rtl="0">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marL="0" marR="0" lvl="0" indent="0" algn="l" rtl="0">
                        <a:lnSpc>
                          <a:spcPct val="100000"/>
                        </a:lnSpc>
                        <a:spcBef>
                          <a:spcPts val="0"/>
                        </a:spcBef>
                        <a:spcAft>
                          <a:spcPts val="0"/>
                        </a:spcAft>
                        <a:buNone/>
                      </a:pPr>
                      <a:endParaRPr sz="900">
                        <a:latin typeface="Avenir"/>
                        <a:ea typeface="Avenir"/>
                        <a:cs typeface="Avenir"/>
                        <a:sym typeface="Avenir"/>
                      </a:endParaRPr>
                    </a:p>
                    <a:p>
                      <a:pPr marL="0" marR="0" lvl="0" indent="0" algn="l" rtl="0">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marL="0" marR="0" lvl="0" indent="0" algn="l" rtl="0">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marL="0" marR="0" lvl="0" indent="0" algn="l" rtl="0">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marL="0" lvl="0" indent="0" algn="l" rtl="0">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000000"/>
                        </a:buClr>
                        <a:buSzPts val="700"/>
                        <a:buFont typeface="Arial"/>
                        <a:buNone/>
                      </a:pPr>
                      <a:r>
                        <a:rPr lang="en" sz="900" u="none" strike="noStrike" cap="none">
                          <a:latin typeface="Avenir"/>
                          <a:ea typeface="Avenir"/>
                          <a:cs typeface="Avenir"/>
                          <a:sym typeface="Avenir"/>
                        </a:rPr>
                        <a:t>Based on number of employees</a:t>
                      </a:r>
                      <a:endParaRPr sz="1100" u="none" strike="noStrike" cap="none"/>
                    </a:p>
                    <a:p>
                      <a:pPr marL="0" marR="0" lvl="0" indent="0" algn="l" rtl="0">
                        <a:lnSpc>
                          <a:spcPct val="100000"/>
                        </a:lnSpc>
                        <a:spcBef>
                          <a:spcPts val="0"/>
                        </a:spcBef>
                        <a:spcAft>
                          <a:spcPts val="0"/>
                        </a:spcAft>
                        <a:buClr>
                          <a:srgbClr val="000000"/>
                        </a:buClr>
                        <a:buSzPts val="700"/>
                        <a:buFont typeface="Arial"/>
                        <a:buNone/>
                      </a:pPr>
                      <a:r>
                        <a:rPr lang="en" sz="900" u="none" strike="noStrike" cap="none">
                          <a:latin typeface="Avenir"/>
                          <a:ea typeface="Avenir"/>
                          <a:cs typeface="Avenir"/>
                          <a:sym typeface="Avenir"/>
                        </a:rPr>
                        <a:t>$20K (5000+)</a:t>
                      </a:r>
                      <a:br>
                        <a:rPr lang="en" sz="900" u="none" strike="noStrike" cap="none">
                          <a:latin typeface="Avenir"/>
                          <a:ea typeface="Avenir"/>
                          <a:cs typeface="Avenir"/>
                          <a:sym typeface="Avenir"/>
                        </a:rPr>
                      </a:br>
                      <a:r>
                        <a:rPr lang="en" sz="900" u="none" strike="noStrike" cap="none">
                          <a:latin typeface="Avenir"/>
                          <a:ea typeface="Avenir"/>
                          <a:cs typeface="Avenir"/>
                          <a:sym typeface="Avenir"/>
                        </a:rPr>
                        <a:t>$15K (499-4999)</a:t>
                      </a:r>
                      <a:endParaRPr sz="1100" u="none" strike="noStrike" cap="none"/>
                    </a:p>
                    <a:p>
                      <a:pPr marL="0" marR="0" lvl="0" indent="0" algn="l" rtl="0">
                        <a:lnSpc>
                          <a:spcPct val="100000"/>
                        </a:lnSpc>
                        <a:spcBef>
                          <a:spcPts val="0"/>
                        </a:spcBef>
                        <a:spcAft>
                          <a:spcPts val="0"/>
                        </a:spcAft>
                        <a:buClr>
                          <a:srgbClr val="000000"/>
                        </a:buClr>
                        <a:buSzPts val="700"/>
                        <a:buFont typeface="Arial"/>
                        <a:buNone/>
                      </a:pPr>
                      <a:r>
                        <a:rPr lang="en" sz="900" u="none" strike="noStrike" cap="none">
                          <a:latin typeface="Avenir"/>
                          <a:ea typeface="Avenir"/>
                          <a:cs typeface="Avenir"/>
                          <a:sym typeface="Avenir"/>
                        </a:rPr>
                        <a:t>$10K (100-499)</a:t>
                      </a:r>
                      <a:br>
                        <a:rPr lang="en" sz="900" u="none" strike="noStrike" cap="none">
                          <a:latin typeface="Avenir"/>
                          <a:ea typeface="Avenir"/>
                          <a:cs typeface="Avenir"/>
                          <a:sym typeface="Avenir"/>
                        </a:rPr>
                      </a:br>
                      <a:r>
                        <a:rPr lang="en" sz="900" u="none" strike="noStrike" cap="none">
                          <a:latin typeface="Avenir"/>
                          <a:ea typeface="Avenir"/>
                          <a:cs typeface="Avenir"/>
                          <a:sym typeface="Avenir"/>
                        </a:rPr>
                        <a:t>$5,000 (0-99)</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(Possible)</a:t>
                      </a:r>
                      <a:endParaRPr sz="900" u="none" strike="noStrike" cap="none">
                        <a:latin typeface="Avenir"/>
                        <a:ea typeface="Avenir"/>
                        <a:cs typeface="Avenir"/>
                        <a:sym typeface="Avenir"/>
                      </a:endParaRPr>
                    </a:p>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1 per every 10 General members</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Based on Merit</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Yes</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N/A</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A T</a:t>
                      </a:r>
                      <a:r>
                        <a:rPr lang="en" sz="900">
                          <a:latin typeface="Avenir"/>
                          <a:ea typeface="Avenir"/>
                          <a:cs typeface="Avenir"/>
                          <a:sym typeface="Avenir"/>
                        </a:rPr>
                        <a:t>A</a:t>
                      </a:r>
                      <a:r>
                        <a:rPr lang="en" sz="900" u="none" strike="noStrike" cap="none">
                          <a:latin typeface="Avenir"/>
                          <a:ea typeface="Avenir"/>
                          <a:cs typeface="Avenir"/>
                          <a:sym typeface="Avenir"/>
                        </a:rPr>
                        <a:t>C seat may be earned by technical contribution as a project leader</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extLst>
                  <a:ext uri="{0D108BD9-81ED-4DB2-BD59-A6C34878D82A}">
                    <a16:rowId xmlns:a16="http://schemas.microsoft.com/office/drawing/2014/main" val="10003"/>
                  </a:ext>
                </a:extLst>
              </a:tr>
              <a:tr h="188275">
                <a:tc>
                  <a:txBody>
                    <a:bodyPr/>
                    <a:lstStyle/>
                    <a:p>
                      <a:pPr marL="0" marR="0" lvl="0" indent="0" algn="l" rtl="0">
                        <a:lnSpc>
                          <a:spcPct val="100000"/>
                        </a:lnSpc>
                        <a:spcBef>
                          <a:spcPts val="0"/>
                        </a:spcBef>
                        <a:spcAft>
                          <a:spcPts val="0"/>
                        </a:spcAft>
                        <a:buClr>
                          <a:srgbClr val="FFFFFF"/>
                        </a:buClr>
                        <a:buSzPts val="700"/>
                        <a:buFont typeface="Gill Sans"/>
                        <a:buNone/>
                      </a:pPr>
                      <a:endParaRPr sz="900" b="1" i="0" u="none" strike="noStrike" cap="none">
                        <a:solidFill>
                          <a:srgbClr val="FFFFFF"/>
                        </a:solidFill>
                        <a:latin typeface="Avenir"/>
                        <a:ea typeface="Avenir"/>
                        <a:cs typeface="Avenir"/>
                        <a:sym typeface="Avenir"/>
                      </a:endParaRPr>
                    </a:p>
                  </a:txBody>
                  <a:tcPr marL="91450" marR="91450" marT="45725" marB="4572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700"/>
                        <a:buFont typeface="Arial"/>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700"/>
                        <a:buFont typeface="Gill Sans"/>
                        <a:buNone/>
                      </a:pP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extLst>
                  <a:ext uri="{0D108BD9-81ED-4DB2-BD59-A6C34878D82A}">
                    <a16:rowId xmlns:a16="http://schemas.microsoft.com/office/drawing/2014/main" val="10004"/>
                  </a:ext>
                </a:extLst>
              </a:tr>
              <a:tr h="434075">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Associate</a:t>
                      </a:r>
                      <a:endParaRPr sz="900" b="1" i="0" u="none" strike="noStrike" cap="none">
                        <a:solidFill>
                          <a:srgbClr val="FFFFFF"/>
                        </a:solidFill>
                        <a:latin typeface="Avenir"/>
                        <a:ea typeface="Avenir"/>
                        <a:cs typeface="Avenir"/>
                        <a:sym typeface="Avenir"/>
                      </a:endParaRPr>
                    </a:p>
                  </a:txBody>
                  <a:tcPr marL="91450" marR="91450" marT="45725" marB="4572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No fee</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No</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(Provisional at start-up)</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Based on Merit</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Yes</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N/A</a:t>
                      </a:r>
                      <a:endParaRPr sz="900" i="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700"/>
                        <a:buFont typeface="Gill Sans"/>
                        <a:buNone/>
                      </a:pPr>
                      <a:r>
                        <a:rPr lang="en" sz="900" u="none" strike="noStrike" cap="none">
                          <a:latin typeface="Avenir"/>
                          <a:ea typeface="Avenir"/>
                          <a:cs typeface="Avenir"/>
                          <a:sym typeface="Avenir"/>
                        </a:rPr>
                        <a:t>Limited to academic, research and NGO organizations</a:t>
                      </a:r>
                      <a:endParaRPr sz="900" u="none" strike="noStrike" cap="none">
                        <a:solidFill>
                          <a:srgbClr val="FFFFFF"/>
                        </a:solidFill>
                        <a:latin typeface="Avenir"/>
                        <a:ea typeface="Avenir"/>
                        <a:cs typeface="Avenir"/>
                        <a:sym typeface="Avenir"/>
                      </a:endParaRPr>
                    </a:p>
                  </a:txBody>
                  <a:tcPr marL="91450" marR="91450" marT="45725" marB="4572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extLst>
                  <a:ext uri="{0D108BD9-81ED-4DB2-BD59-A6C34878D82A}">
                    <a16:rowId xmlns:a16="http://schemas.microsoft.com/office/drawing/2014/main" val="10005"/>
                  </a:ext>
                </a:extLst>
              </a:tr>
            </a:tbl>
          </a:graphicData>
        </a:graphic>
      </p:graphicFrame>
      <p:sp>
        <p:nvSpPr>
          <p:cNvPr id="910" name="Google Shape;910;p125"/>
          <p:cNvSpPr txBox="1"/>
          <p:nvPr/>
        </p:nvSpPr>
        <p:spPr>
          <a:xfrm>
            <a:off x="4122296" y="4529059"/>
            <a:ext cx="4710000" cy="5160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900"/>
              <a:buFont typeface="Arial"/>
              <a:buNone/>
            </a:pPr>
            <a:r>
              <a:rPr lang="en" sz="900" b="1" i="0" u="none" strike="noStrike" cap="none">
                <a:solidFill>
                  <a:schemeClr val="dk1"/>
                </a:solidFill>
                <a:latin typeface="Avenir"/>
                <a:ea typeface="Avenir"/>
                <a:cs typeface="Avenir"/>
                <a:sym typeface="Avenir"/>
              </a:rPr>
              <a:t>* FTE </a:t>
            </a:r>
            <a:r>
              <a:rPr lang="en" sz="900" b="0" i="0" u="none" strike="noStrike" cap="non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sz="1100" b="0" i="0" u="none" strike="noStrike" cap="none">
              <a:solidFill>
                <a:schemeClr val="dk1"/>
              </a:solidFill>
              <a:latin typeface="Avenir"/>
              <a:ea typeface="Avenir"/>
              <a:cs typeface="Avenir"/>
              <a:sym typeface="Avenir"/>
            </a:endParaRPr>
          </a:p>
        </p:txBody>
      </p:sp>
      <p:sp>
        <p:nvSpPr>
          <p:cNvPr id="911" name="Google Shape;911;p125"/>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915"/>
        <p:cNvGrpSpPr/>
        <p:nvPr/>
      </p:nvGrpSpPr>
      <p:grpSpPr>
        <a:xfrm>
          <a:off x="0" y="0"/>
          <a:ext cx="0" cy="0"/>
          <a:chOff x="0" y="0"/>
          <a:chExt cx="0" cy="0"/>
        </a:xfrm>
      </p:grpSpPr>
      <p:graphicFrame>
        <p:nvGraphicFramePr>
          <p:cNvPr id="916" name="Google Shape;916;p126"/>
          <p:cNvGraphicFramePr/>
          <p:nvPr/>
        </p:nvGraphicFramePr>
        <p:xfrm>
          <a:off x="2922232" y="-6"/>
          <a:ext cx="3000000" cy="3000000"/>
        </p:xfrm>
        <a:graphic>
          <a:graphicData uri="http://schemas.openxmlformats.org/drawingml/2006/table">
            <a:tbl>
              <a:tblPr>
                <a:noFill/>
                <a:tableStyleId>{B9D099A0-0C25-404E-A132-38B2196E4551}</a:tableStyleId>
              </a:tblPr>
              <a:tblGrid>
                <a:gridCol w="543675">
                  <a:extLst>
                    <a:ext uri="{9D8B030D-6E8A-4147-A177-3AD203B41FA5}">
                      <a16:colId xmlns:a16="http://schemas.microsoft.com/office/drawing/2014/main" val="20000"/>
                    </a:ext>
                  </a:extLst>
                </a:gridCol>
                <a:gridCol w="1197450">
                  <a:extLst>
                    <a:ext uri="{9D8B030D-6E8A-4147-A177-3AD203B41FA5}">
                      <a16:colId xmlns:a16="http://schemas.microsoft.com/office/drawing/2014/main" val="20001"/>
                    </a:ext>
                  </a:extLst>
                </a:gridCol>
                <a:gridCol w="1170925">
                  <a:extLst>
                    <a:ext uri="{9D8B030D-6E8A-4147-A177-3AD203B41FA5}">
                      <a16:colId xmlns:a16="http://schemas.microsoft.com/office/drawing/2014/main" val="20002"/>
                    </a:ext>
                  </a:extLst>
                </a:gridCol>
                <a:gridCol w="3309725">
                  <a:extLst>
                    <a:ext uri="{9D8B030D-6E8A-4147-A177-3AD203B41FA5}">
                      <a16:colId xmlns:a16="http://schemas.microsoft.com/office/drawing/2014/main" val="20003"/>
                    </a:ext>
                  </a:extLst>
                </a:gridCol>
              </a:tblGrid>
              <a:tr h="493700">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Avenir"/>
                          <a:ea typeface="Avenir"/>
                          <a:cs typeface="Avenir"/>
                          <a:sym typeface="Avenir"/>
                        </a:rPr>
                        <a:t>Tier </a:t>
                      </a:r>
                      <a:endParaRPr sz="900" b="1" u="none" strike="noStrike" cap="none">
                        <a:solidFill>
                          <a:srgbClr val="FFFFFF"/>
                        </a:solidFill>
                        <a:latin typeface="Avenir"/>
                        <a:ea typeface="Avenir"/>
                        <a:cs typeface="Avenir"/>
                        <a:sym typeface="Avenir"/>
                      </a:endParaRPr>
                    </a:p>
                  </a:txBody>
                  <a:tcPr marL="47625" marR="95250" marT="95250" marB="952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Avenir"/>
                          <a:ea typeface="Avenir"/>
                          <a:cs typeface="Avenir"/>
                          <a:sym typeface="Avenir"/>
                        </a:rPr>
                        <a:t>New to LF</a:t>
                      </a:r>
                      <a:endParaRPr sz="900" b="1" u="none" strike="noStrike" cap="none">
                        <a:solidFill>
                          <a:srgbClr val="FFFFFF"/>
                        </a:solidFill>
                        <a:latin typeface="Avenir"/>
                        <a:ea typeface="Avenir"/>
                        <a:cs typeface="Avenir"/>
                        <a:sym typeface="Avenir"/>
                      </a:endParaRPr>
                    </a:p>
                  </a:txBody>
                  <a:tcPr marL="95250" marR="95250" marT="95250" marB="952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Avenir"/>
                          <a:ea typeface="Avenir"/>
                          <a:cs typeface="Avenir"/>
                          <a:sym typeface="Avenir"/>
                        </a:rPr>
                        <a:t>Existing LF member</a:t>
                      </a:r>
                      <a:endParaRPr sz="900" b="1" u="none" strike="noStrike" cap="none">
                        <a:solidFill>
                          <a:srgbClr val="FFFFFF"/>
                        </a:solidFill>
                        <a:latin typeface="Avenir"/>
                        <a:ea typeface="Avenir"/>
                        <a:cs typeface="Avenir"/>
                        <a:sym typeface="Avenir"/>
                      </a:endParaRPr>
                    </a:p>
                  </a:txBody>
                  <a:tcPr marL="95250" marR="95250" marT="95250" marB="952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 sz="900" b="1" u="none" strike="noStrike" cap="none">
                          <a:solidFill>
                            <a:srgbClr val="FFFFFF"/>
                          </a:solidFill>
                          <a:latin typeface="Avenir"/>
                          <a:ea typeface="Avenir"/>
                          <a:cs typeface="Avenir"/>
                          <a:sym typeface="Avenir"/>
                        </a:rPr>
                        <a:t>Benefits</a:t>
                      </a:r>
                      <a:endParaRPr sz="900" b="1" u="none" strike="noStrike" cap="none">
                        <a:solidFill>
                          <a:srgbClr val="FFFFFF"/>
                        </a:solidFill>
                        <a:latin typeface="Avenir"/>
                        <a:ea typeface="Avenir"/>
                        <a:cs typeface="Avenir"/>
                        <a:sym typeface="Avenir"/>
                      </a:endParaRPr>
                    </a:p>
                  </a:txBody>
                  <a:tcPr marL="95250" marR="95250" marT="95250" marB="9525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extLst>
                  <a:ext uri="{0D108BD9-81ED-4DB2-BD59-A6C34878D82A}">
                    <a16:rowId xmlns:a16="http://schemas.microsoft.com/office/drawing/2014/main" val="10000"/>
                  </a:ext>
                </a:extLst>
              </a:tr>
              <a:tr h="2387625">
                <a:tc>
                  <a:txBody>
                    <a:bodyPr/>
                    <a:lstStyle/>
                    <a:p>
                      <a:pPr marL="0" marR="0" lvl="0" indent="0" algn="l" rtl="0">
                        <a:lnSpc>
                          <a:spcPct val="115000"/>
                        </a:lnSpc>
                        <a:spcBef>
                          <a:spcPts val="0"/>
                        </a:spcBef>
                        <a:spcAft>
                          <a:spcPts val="0"/>
                        </a:spcAft>
                        <a:buClr>
                          <a:srgbClr val="000000"/>
                        </a:buClr>
                        <a:buSzPts val="700"/>
                        <a:buFont typeface="Arial"/>
                        <a:buNone/>
                      </a:pPr>
                      <a:r>
                        <a:rPr lang="en" sz="700" b="1" u="none" strike="noStrike" cap="none">
                          <a:solidFill>
                            <a:schemeClr val="lt1"/>
                          </a:solidFill>
                        </a:rPr>
                        <a:t>Strategic</a:t>
                      </a:r>
                      <a:endParaRPr sz="700" b="1" u="none" strike="noStrike" cap="none">
                        <a:solidFill>
                          <a:schemeClr val="lt1"/>
                        </a:solidFill>
                      </a:endParaRPr>
                    </a:p>
                  </a:txBody>
                  <a:tcPr marL="47625"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tc>
                  <a:txBody>
                    <a:bodyPr/>
                    <a:lstStyle/>
                    <a:p>
                      <a:pPr marL="0" marR="0" lvl="0" indent="0" algn="l" rtl="0">
                        <a:lnSpc>
                          <a:spcPct val="115000"/>
                        </a:lnSpc>
                        <a:spcBef>
                          <a:spcPts val="0"/>
                        </a:spcBef>
                        <a:spcAft>
                          <a:spcPts val="0"/>
                        </a:spcAft>
                        <a:buClr>
                          <a:srgbClr val="000000"/>
                        </a:buClr>
                        <a:buSzPts val="700"/>
                        <a:buFont typeface="Arial"/>
                        <a:buNone/>
                      </a:pPr>
                      <a:r>
                        <a:rPr lang="en" sz="700" u="none" strike="noStrike" cap="none">
                          <a:solidFill>
                            <a:schemeClr val="lt1"/>
                          </a:solidFill>
                        </a:rPr>
                        <a:t>$170,000</a:t>
                      </a:r>
                      <a:endParaRPr sz="700" u="none" strike="noStrike" cap="none">
                        <a:solidFill>
                          <a:schemeClr val="lt1"/>
                        </a:solidFill>
                      </a:endParaRPr>
                    </a:p>
                  </a:txBody>
                  <a:tcPr marL="95250"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tc>
                  <a:txBody>
                    <a:bodyPr/>
                    <a:lstStyle/>
                    <a:p>
                      <a:pPr marL="0" marR="0" lvl="0" indent="0" algn="l" rtl="0">
                        <a:lnSpc>
                          <a:spcPct val="115000"/>
                        </a:lnSpc>
                        <a:spcBef>
                          <a:spcPts val="0"/>
                        </a:spcBef>
                        <a:spcAft>
                          <a:spcPts val="0"/>
                        </a:spcAft>
                        <a:buClr>
                          <a:srgbClr val="000000"/>
                        </a:buClr>
                        <a:buSzPts val="700"/>
                        <a:buFont typeface="Arial"/>
                        <a:buNone/>
                      </a:pPr>
                      <a:r>
                        <a:rPr lang="en" sz="700" u="none" strike="noStrike" cap="none">
                          <a:solidFill>
                            <a:schemeClr val="lt1"/>
                          </a:solidFill>
                        </a:rPr>
                        <a:t>$150,000</a:t>
                      </a:r>
                      <a:endParaRPr sz="700" u="none" strike="noStrike" cap="none">
                        <a:solidFill>
                          <a:schemeClr val="lt1"/>
                        </a:solidFill>
                      </a:endParaRPr>
                    </a:p>
                  </a:txBody>
                  <a:tcPr marL="95250"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tc>
                  <a:txBody>
                    <a:bodyPr/>
                    <a:lstStyle/>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Appoint one (1) voting representative to the LF Energy Governing Board.</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Appoint one (1) voting representative to the LF Energy Technical Advisory Council (TAC)</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Appoint one (1) representative as a voting member in any subcommittees or activities of the Governing Board.</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Enjoy most prominent placement in displays of membership including on the website and in marketing materials.</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1 guest LF Energy blog post per quarter </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1 LF Energy hosted webinar  per quarter</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1 Linux.com blog post per year</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10 complementary LF Training course/certification tickets</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Create an individualized press release to announce membership with LF Energy PR.</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Receive greater insight into LF Energy strategy and project roadmaps through increased engagement with the LF Energy Executive Director and staff.</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Receive ongoing, monthly 1:1, individual engagement and guidance from LF Energy Executive Director</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Increased access to invitation-only Linux Foundation Member Summit.</a:t>
                      </a:r>
                      <a:endParaRPr sz="700" u="none" strike="noStrike" cap="none">
                        <a:solidFill>
                          <a:schemeClr val="lt1"/>
                        </a:solidFill>
                      </a:endParaRPr>
                    </a:p>
                    <a:p>
                      <a:pPr marL="342900" marR="0" lvl="0" indent="-209550" algn="l" rtl="0">
                        <a:lnSpc>
                          <a:spcPct val="100000"/>
                        </a:lnSpc>
                        <a:spcBef>
                          <a:spcPts val="0"/>
                        </a:spcBef>
                        <a:spcAft>
                          <a:spcPts val="0"/>
                        </a:spcAft>
                        <a:buClr>
                          <a:schemeClr val="lt1"/>
                        </a:buClr>
                        <a:buSzPts val="700"/>
                        <a:buFont typeface="Arial"/>
                        <a:buChar char="●"/>
                      </a:pPr>
                      <a:r>
                        <a:rPr lang="en" sz="700" u="none" strike="noStrike" cap="none">
                          <a:solidFill>
                            <a:schemeClr val="lt1"/>
                          </a:solidFill>
                        </a:rPr>
                        <a:t>Receive discounts on LF Energy conferences + event sponsorship.</a:t>
                      </a:r>
                      <a:endParaRPr sz="700" u="none" strike="noStrike" cap="none">
                        <a:solidFill>
                          <a:schemeClr val="lt1"/>
                        </a:solidFill>
                      </a:endParaRPr>
                    </a:p>
                  </a:txBody>
                  <a:tcPr marL="95250"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extLst>
                  <a:ext uri="{0D108BD9-81ED-4DB2-BD59-A6C34878D82A}">
                    <a16:rowId xmlns:a16="http://schemas.microsoft.com/office/drawing/2014/main" val="10001"/>
                  </a:ext>
                </a:extLst>
              </a:tr>
              <a:tr h="1337475">
                <a:tc>
                  <a:txBody>
                    <a:bodyPr/>
                    <a:lstStyle/>
                    <a:p>
                      <a:pPr marL="0" marR="0" lvl="0" indent="0" algn="l" rtl="0">
                        <a:lnSpc>
                          <a:spcPct val="115000"/>
                        </a:lnSpc>
                        <a:spcBef>
                          <a:spcPts val="0"/>
                        </a:spcBef>
                        <a:spcAft>
                          <a:spcPts val="0"/>
                        </a:spcAft>
                        <a:buClr>
                          <a:srgbClr val="000000"/>
                        </a:buClr>
                        <a:buSzPts val="700"/>
                        <a:buFont typeface="Arial"/>
                        <a:buNone/>
                      </a:pPr>
                      <a:r>
                        <a:rPr lang="en" sz="600" b="1" u="none" strike="noStrike" cap="none">
                          <a:solidFill>
                            <a:schemeClr val="lt1"/>
                          </a:solidFill>
                        </a:rPr>
                        <a:t>General</a:t>
                      </a:r>
                      <a:endParaRPr sz="600" b="1" u="none" strike="noStrike" cap="none">
                        <a:solidFill>
                          <a:schemeClr val="lt1"/>
                        </a:solidFill>
                      </a:endParaRPr>
                    </a:p>
                  </a:txBody>
                  <a:tcPr marL="47625"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B5394"/>
                    </a:solidFill>
                  </a:tcPr>
                </a:tc>
                <a:tc>
                  <a:txBody>
                    <a:bodyPr/>
                    <a:lstStyle/>
                    <a:p>
                      <a:pPr marL="0" marR="0" lvl="0" indent="0" algn="l" rtl="0">
                        <a:lnSpc>
                          <a:spcPct val="115000"/>
                        </a:lnSpc>
                        <a:spcBef>
                          <a:spcPts val="0"/>
                        </a:spcBef>
                        <a:spcAft>
                          <a:spcPts val="0"/>
                        </a:spcAft>
                        <a:buClr>
                          <a:srgbClr val="000000"/>
                        </a:buClr>
                        <a:buSzPts val="700"/>
                        <a:buFont typeface="Arial"/>
                        <a:buNone/>
                      </a:pPr>
                      <a:r>
                        <a:rPr lang="en" sz="600" u="none" strike="noStrike" cap="none">
                          <a:solidFill>
                            <a:schemeClr val="lt1"/>
                          </a:solidFill>
                        </a:rPr>
                        <a:t>$70,000 (USD) 5,000+</a:t>
                      </a:r>
                      <a:endParaRPr sz="600" u="none" strike="noStrike" cap="none">
                        <a:solidFill>
                          <a:schemeClr val="lt1"/>
                        </a:solidFill>
                      </a:endParaRPr>
                    </a:p>
                    <a:p>
                      <a:pPr marL="0" marR="0" lvl="0" indent="0" algn="l" rtl="0">
                        <a:lnSpc>
                          <a:spcPct val="115000"/>
                        </a:lnSpc>
                        <a:spcBef>
                          <a:spcPts val="0"/>
                        </a:spcBef>
                        <a:spcAft>
                          <a:spcPts val="0"/>
                        </a:spcAft>
                        <a:buClr>
                          <a:srgbClr val="000000"/>
                        </a:buClr>
                        <a:buSzPts val="700"/>
                        <a:buFont typeface="Arial"/>
                        <a:buNone/>
                      </a:pPr>
                      <a:r>
                        <a:rPr lang="en" sz="600" u="none" strike="noStrike" cap="none">
                          <a:solidFill>
                            <a:schemeClr val="lt1"/>
                          </a:solidFill>
                        </a:rPr>
                        <a:t>$40,000 (USD) 2,000 – 4,999</a:t>
                      </a:r>
                      <a:endParaRPr sz="600" u="none" strike="noStrike" cap="none">
                        <a:solidFill>
                          <a:schemeClr val="lt1"/>
                        </a:solidFill>
                      </a:endParaRPr>
                    </a:p>
                    <a:p>
                      <a:pPr marL="0" marR="0" lvl="0" indent="0" algn="l" rtl="0">
                        <a:lnSpc>
                          <a:spcPct val="115000"/>
                        </a:lnSpc>
                        <a:spcBef>
                          <a:spcPts val="0"/>
                        </a:spcBef>
                        <a:spcAft>
                          <a:spcPts val="0"/>
                        </a:spcAft>
                        <a:buClr>
                          <a:srgbClr val="000000"/>
                        </a:buClr>
                        <a:buSzPts val="700"/>
                        <a:buFont typeface="Arial"/>
                        <a:buNone/>
                      </a:pPr>
                      <a:r>
                        <a:rPr lang="en" sz="600" u="none" strike="noStrike" cap="none">
                          <a:solidFill>
                            <a:schemeClr val="lt1"/>
                          </a:solidFill>
                        </a:rPr>
                        <a:t>$25,000 (USD) 500 – 1,999</a:t>
                      </a:r>
                      <a:endParaRPr sz="600" u="none" strike="noStrike" cap="none">
                        <a:solidFill>
                          <a:schemeClr val="lt1"/>
                        </a:solidFill>
                      </a:endParaRPr>
                    </a:p>
                    <a:p>
                      <a:pPr marL="0" marR="0" lvl="0" indent="0" algn="l" rtl="0">
                        <a:lnSpc>
                          <a:spcPct val="115000"/>
                        </a:lnSpc>
                        <a:spcBef>
                          <a:spcPts val="0"/>
                        </a:spcBef>
                        <a:spcAft>
                          <a:spcPts val="0"/>
                        </a:spcAft>
                        <a:buClr>
                          <a:srgbClr val="000000"/>
                        </a:buClr>
                        <a:buSzPts val="700"/>
                        <a:buFont typeface="Arial"/>
                        <a:buNone/>
                      </a:pPr>
                      <a:r>
                        <a:rPr lang="en" sz="600" u="none" strike="noStrike" cap="none">
                          <a:solidFill>
                            <a:schemeClr val="lt1"/>
                          </a:solidFill>
                        </a:rPr>
                        <a:t>$15,000 (USD) 100 – 499</a:t>
                      </a:r>
                      <a:endParaRPr sz="600" u="none" strike="noStrike" cap="none">
                        <a:solidFill>
                          <a:schemeClr val="lt1"/>
                        </a:solidFill>
                      </a:endParaRPr>
                    </a:p>
                    <a:p>
                      <a:pPr marL="0" marR="0" lvl="0" indent="0" algn="l" rtl="0">
                        <a:lnSpc>
                          <a:spcPct val="115000"/>
                        </a:lnSpc>
                        <a:spcBef>
                          <a:spcPts val="0"/>
                        </a:spcBef>
                        <a:spcAft>
                          <a:spcPts val="0"/>
                        </a:spcAft>
                        <a:buClr>
                          <a:srgbClr val="000000"/>
                        </a:buClr>
                        <a:buSzPts val="700"/>
                        <a:buFont typeface="Arial"/>
                        <a:buNone/>
                      </a:pPr>
                      <a:r>
                        <a:rPr lang="en" sz="600" u="none" strike="noStrike" cap="none">
                          <a:solidFill>
                            <a:schemeClr val="lt1"/>
                          </a:solidFill>
                        </a:rPr>
                        <a:t>$10,000 (USD) Up to 99</a:t>
                      </a:r>
                      <a:endParaRPr sz="600" u="none" strike="noStrike" cap="none">
                        <a:solidFill>
                          <a:schemeClr val="lt1"/>
                        </a:solidFill>
                      </a:endParaRPr>
                    </a:p>
                  </a:txBody>
                  <a:tcPr marL="95250"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B5394"/>
                    </a:solidFill>
                  </a:tcPr>
                </a:tc>
                <a:tc>
                  <a:txBody>
                    <a:bodyPr/>
                    <a:lstStyle/>
                    <a:p>
                      <a:pPr marL="0" marR="0" lvl="0" indent="0" algn="l" rtl="0">
                        <a:lnSpc>
                          <a:spcPct val="115000"/>
                        </a:lnSpc>
                        <a:spcBef>
                          <a:spcPts val="0"/>
                        </a:spcBef>
                        <a:spcAft>
                          <a:spcPts val="0"/>
                        </a:spcAft>
                        <a:buClr>
                          <a:srgbClr val="000000"/>
                        </a:buClr>
                        <a:buSzPts val="700"/>
                        <a:buFont typeface="Arial"/>
                        <a:buNone/>
                      </a:pPr>
                      <a:r>
                        <a:rPr lang="en" sz="600" u="none" strike="noStrike" cap="none">
                          <a:solidFill>
                            <a:schemeClr val="lt1"/>
                          </a:solidFill>
                        </a:rPr>
                        <a:t>$50,000 (USD) 5,000+</a:t>
                      </a:r>
                      <a:endParaRPr sz="600" u="none" strike="noStrike" cap="none">
                        <a:solidFill>
                          <a:schemeClr val="lt1"/>
                        </a:solidFill>
                      </a:endParaRPr>
                    </a:p>
                    <a:p>
                      <a:pPr marL="0" marR="0" lvl="0" indent="0" algn="l" rtl="0">
                        <a:lnSpc>
                          <a:spcPct val="115000"/>
                        </a:lnSpc>
                        <a:spcBef>
                          <a:spcPts val="0"/>
                        </a:spcBef>
                        <a:spcAft>
                          <a:spcPts val="0"/>
                        </a:spcAft>
                        <a:buClr>
                          <a:srgbClr val="000000"/>
                        </a:buClr>
                        <a:buSzPts val="700"/>
                        <a:buFont typeface="Arial"/>
                        <a:buNone/>
                      </a:pPr>
                      <a:r>
                        <a:rPr lang="en" sz="600" u="none" strike="noStrike" cap="none">
                          <a:solidFill>
                            <a:schemeClr val="lt1"/>
                          </a:solidFill>
                        </a:rPr>
                        <a:t>$25,000 (USD) 2,000 – 4,999</a:t>
                      </a:r>
                      <a:endParaRPr sz="600" u="none" strike="noStrike" cap="none">
                        <a:solidFill>
                          <a:schemeClr val="lt1"/>
                        </a:solidFill>
                      </a:endParaRPr>
                    </a:p>
                    <a:p>
                      <a:pPr marL="0" marR="0" lvl="0" indent="0" algn="l" rtl="0">
                        <a:lnSpc>
                          <a:spcPct val="115000"/>
                        </a:lnSpc>
                        <a:spcBef>
                          <a:spcPts val="0"/>
                        </a:spcBef>
                        <a:spcAft>
                          <a:spcPts val="0"/>
                        </a:spcAft>
                        <a:buClr>
                          <a:srgbClr val="000000"/>
                        </a:buClr>
                        <a:buSzPts val="700"/>
                        <a:buFont typeface="Arial"/>
                        <a:buNone/>
                      </a:pPr>
                      <a:r>
                        <a:rPr lang="en" sz="600" u="none" strike="noStrike" cap="none">
                          <a:solidFill>
                            <a:schemeClr val="lt1"/>
                          </a:solidFill>
                        </a:rPr>
                        <a:t>$10,000 (USD) 500 – 1,999</a:t>
                      </a:r>
                      <a:endParaRPr sz="600" u="none" strike="noStrike" cap="none">
                        <a:solidFill>
                          <a:schemeClr val="lt1"/>
                        </a:solidFill>
                      </a:endParaRPr>
                    </a:p>
                    <a:p>
                      <a:pPr marL="0" marR="0" lvl="0" indent="0" algn="l" rtl="0">
                        <a:lnSpc>
                          <a:spcPct val="115000"/>
                        </a:lnSpc>
                        <a:spcBef>
                          <a:spcPts val="0"/>
                        </a:spcBef>
                        <a:spcAft>
                          <a:spcPts val="0"/>
                        </a:spcAft>
                        <a:buClr>
                          <a:srgbClr val="000000"/>
                        </a:buClr>
                        <a:buSzPts val="700"/>
                        <a:buFont typeface="Arial"/>
                        <a:buNone/>
                      </a:pPr>
                      <a:r>
                        <a:rPr lang="en" sz="600" u="none" strike="noStrike" cap="none">
                          <a:solidFill>
                            <a:schemeClr val="lt1"/>
                          </a:solidFill>
                        </a:rPr>
                        <a:t>$5,000 (USD) 100 – 499</a:t>
                      </a:r>
                      <a:endParaRPr sz="600" u="none" strike="noStrike" cap="none">
                        <a:solidFill>
                          <a:schemeClr val="lt1"/>
                        </a:solidFill>
                      </a:endParaRPr>
                    </a:p>
                    <a:p>
                      <a:pPr marL="0" marR="0" lvl="0" indent="0" algn="l" rtl="0">
                        <a:lnSpc>
                          <a:spcPct val="115000"/>
                        </a:lnSpc>
                        <a:spcBef>
                          <a:spcPts val="0"/>
                        </a:spcBef>
                        <a:spcAft>
                          <a:spcPts val="0"/>
                        </a:spcAft>
                        <a:buClr>
                          <a:srgbClr val="000000"/>
                        </a:buClr>
                        <a:buSzPts val="700"/>
                        <a:buFont typeface="Arial"/>
                        <a:buNone/>
                      </a:pPr>
                      <a:r>
                        <a:rPr lang="en" sz="600" u="none" strike="noStrike" cap="none">
                          <a:solidFill>
                            <a:schemeClr val="lt1"/>
                          </a:solidFill>
                        </a:rPr>
                        <a:t>$5,000 (USD) Up to 99</a:t>
                      </a:r>
                      <a:endParaRPr sz="600" u="none" strike="noStrike" cap="none">
                        <a:solidFill>
                          <a:schemeClr val="lt1"/>
                        </a:solidFill>
                      </a:endParaRPr>
                    </a:p>
                  </a:txBody>
                  <a:tcPr marL="95250"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B5394"/>
                    </a:solidFill>
                  </a:tcPr>
                </a:tc>
                <a:tc>
                  <a:txBody>
                    <a:bodyPr/>
                    <a:lstStyle/>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(Possible) Governing Board seat 1 per every 10 General and Academic and Research Institutions members collectively as a class, with a maximum of 3.</a:t>
                      </a:r>
                      <a:endParaRPr sz="600" u="none" strike="noStrike" cap="none">
                        <a:solidFill>
                          <a:schemeClr val="lt1"/>
                        </a:solidFill>
                      </a:endParaRPr>
                    </a:p>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1 guest LF Energy blog post per year</a:t>
                      </a:r>
                      <a:endParaRPr sz="600" u="none" strike="noStrike" cap="none">
                        <a:solidFill>
                          <a:schemeClr val="lt1"/>
                        </a:solidFill>
                      </a:endParaRPr>
                    </a:p>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1 LF Energy hosted webinar per year</a:t>
                      </a:r>
                      <a:endParaRPr sz="600" u="none" strike="noStrike" cap="none">
                        <a:solidFill>
                          <a:schemeClr val="lt1"/>
                        </a:solidFill>
                      </a:endParaRPr>
                    </a:p>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10 complementary LF Training course/certification tickets</a:t>
                      </a:r>
                      <a:endParaRPr sz="600" u="none" strike="noStrike" cap="none">
                        <a:solidFill>
                          <a:schemeClr val="lt1"/>
                        </a:solidFill>
                      </a:endParaRPr>
                    </a:p>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Participate in all marketing, community, thought leadership opportunities.</a:t>
                      </a:r>
                      <a:endParaRPr sz="600" u="none" strike="noStrike" cap="none">
                        <a:solidFill>
                          <a:schemeClr val="lt1"/>
                        </a:solidFill>
                      </a:endParaRPr>
                    </a:p>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Receive discounts on LF Energy conferences + event sponsorship.</a:t>
                      </a:r>
                      <a:endParaRPr sz="600" u="none" strike="noStrike" cap="none">
                        <a:solidFill>
                          <a:schemeClr val="lt1"/>
                        </a:solidFill>
                      </a:endParaRPr>
                    </a:p>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Identify your organization as a member and display your logo on the LF Energy website and in marketing materials.</a:t>
                      </a:r>
                      <a:endParaRPr sz="600" u="none" strike="noStrike" cap="none">
                        <a:solidFill>
                          <a:schemeClr val="lt1"/>
                        </a:solidFill>
                      </a:endParaRPr>
                    </a:p>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Access to The Linux Foundation’s invitation-only Linux Foundation Member Summit.</a:t>
                      </a:r>
                      <a:endParaRPr sz="600" u="none" strike="noStrike" cap="none">
                        <a:solidFill>
                          <a:schemeClr val="lt1"/>
                        </a:solidFill>
                      </a:endParaRPr>
                    </a:p>
                  </a:txBody>
                  <a:tcPr marL="95250"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B5394"/>
                    </a:solidFill>
                  </a:tcPr>
                </a:tc>
                <a:extLst>
                  <a:ext uri="{0D108BD9-81ED-4DB2-BD59-A6C34878D82A}">
                    <a16:rowId xmlns:a16="http://schemas.microsoft.com/office/drawing/2014/main" val="10002"/>
                  </a:ext>
                </a:extLst>
              </a:tr>
              <a:tr h="924700">
                <a:tc>
                  <a:txBody>
                    <a:bodyPr/>
                    <a:lstStyle/>
                    <a:p>
                      <a:pPr marL="0" marR="0" lvl="0" indent="0" algn="l" rtl="0">
                        <a:lnSpc>
                          <a:spcPct val="115000"/>
                        </a:lnSpc>
                        <a:spcBef>
                          <a:spcPts val="0"/>
                        </a:spcBef>
                        <a:spcAft>
                          <a:spcPts val="0"/>
                        </a:spcAft>
                        <a:buClr>
                          <a:srgbClr val="000000"/>
                        </a:buClr>
                        <a:buSzPts val="600"/>
                        <a:buFont typeface="Arial"/>
                        <a:buNone/>
                      </a:pPr>
                      <a:r>
                        <a:rPr lang="en" sz="600" b="1" u="none" strike="noStrike" cap="none">
                          <a:solidFill>
                            <a:schemeClr val="lt1"/>
                          </a:solidFill>
                        </a:rPr>
                        <a:t>Associate</a:t>
                      </a:r>
                      <a:endParaRPr sz="600" b="1" u="none" strike="noStrike" cap="none">
                        <a:solidFill>
                          <a:schemeClr val="lt1"/>
                        </a:solidFill>
                      </a:endParaRPr>
                    </a:p>
                  </a:txBody>
                  <a:tcPr marL="47625"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9ADE"/>
                    </a:solidFill>
                  </a:tcPr>
                </a:tc>
                <a:tc>
                  <a:txBody>
                    <a:bodyPr/>
                    <a:lstStyle/>
                    <a:p>
                      <a:pPr marL="0" marR="0" lvl="0" indent="0" algn="l" rtl="0">
                        <a:lnSpc>
                          <a:spcPct val="115000"/>
                        </a:lnSpc>
                        <a:spcBef>
                          <a:spcPts val="0"/>
                        </a:spcBef>
                        <a:spcAft>
                          <a:spcPts val="0"/>
                        </a:spcAft>
                        <a:buClr>
                          <a:srgbClr val="000000"/>
                        </a:buClr>
                        <a:buSzPts val="600"/>
                        <a:buFont typeface="Arial"/>
                        <a:buNone/>
                      </a:pPr>
                      <a:r>
                        <a:rPr lang="en" sz="600" u="none" strike="noStrike" cap="none">
                          <a:solidFill>
                            <a:schemeClr val="lt1"/>
                          </a:solidFill>
                        </a:rPr>
                        <a:t>Free</a:t>
                      </a:r>
                      <a:endParaRPr sz="600" u="none" strike="noStrike" cap="none">
                        <a:solidFill>
                          <a:schemeClr val="lt1"/>
                        </a:solidFill>
                      </a:endParaRPr>
                    </a:p>
                  </a:txBody>
                  <a:tcPr marL="95250"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9ADE"/>
                    </a:solidFill>
                  </a:tcPr>
                </a:tc>
                <a:tc>
                  <a:txBody>
                    <a:bodyPr/>
                    <a:lstStyle/>
                    <a:p>
                      <a:pPr marL="0" marR="0" lvl="0" indent="0" algn="l" rtl="0">
                        <a:lnSpc>
                          <a:spcPct val="115000"/>
                        </a:lnSpc>
                        <a:spcBef>
                          <a:spcPts val="0"/>
                        </a:spcBef>
                        <a:spcAft>
                          <a:spcPts val="0"/>
                        </a:spcAft>
                        <a:buClr>
                          <a:srgbClr val="000000"/>
                        </a:buClr>
                        <a:buSzPts val="600"/>
                        <a:buFont typeface="Arial"/>
                        <a:buNone/>
                      </a:pPr>
                      <a:r>
                        <a:rPr lang="en" sz="600" u="none" strike="noStrike" cap="none">
                          <a:solidFill>
                            <a:schemeClr val="lt1"/>
                          </a:solidFill>
                        </a:rPr>
                        <a:t>Free</a:t>
                      </a:r>
                      <a:endParaRPr sz="600" u="none" strike="noStrike" cap="none">
                        <a:solidFill>
                          <a:schemeClr val="lt1"/>
                        </a:solidFill>
                      </a:endParaRPr>
                    </a:p>
                  </a:txBody>
                  <a:tcPr marL="95250"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9ADE"/>
                    </a:solidFill>
                  </a:tcPr>
                </a:tc>
                <a:tc>
                  <a:txBody>
                    <a:bodyPr/>
                    <a:lstStyle/>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The Associate category of membership is limited to non-profit/non-governmental organizations. This requires approval by the Governing Board.</a:t>
                      </a:r>
                      <a:endParaRPr sz="600" u="none" strike="noStrike" cap="none">
                        <a:solidFill>
                          <a:schemeClr val="lt1"/>
                        </a:solidFill>
                      </a:endParaRPr>
                    </a:p>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Participate in all marketing, community, thought leadership opportunities.</a:t>
                      </a:r>
                      <a:endParaRPr sz="600" u="none" strike="noStrike" cap="none">
                        <a:solidFill>
                          <a:schemeClr val="lt1"/>
                        </a:solidFill>
                      </a:endParaRPr>
                    </a:p>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Receive discounts on LF Energy event sponsorship.</a:t>
                      </a:r>
                      <a:endParaRPr sz="600" u="none" strike="noStrike" cap="none">
                        <a:solidFill>
                          <a:schemeClr val="lt1"/>
                        </a:solidFill>
                      </a:endParaRPr>
                    </a:p>
                    <a:p>
                      <a:pPr marL="342900" marR="0" lvl="0" indent="-203200" algn="l" rtl="0">
                        <a:lnSpc>
                          <a:spcPct val="100000"/>
                        </a:lnSpc>
                        <a:spcBef>
                          <a:spcPts val="0"/>
                        </a:spcBef>
                        <a:spcAft>
                          <a:spcPts val="0"/>
                        </a:spcAft>
                        <a:buClr>
                          <a:schemeClr val="lt1"/>
                        </a:buClr>
                        <a:buSzPts val="600"/>
                        <a:buFont typeface="Arial"/>
                        <a:buChar char="●"/>
                      </a:pPr>
                      <a:r>
                        <a:rPr lang="en" sz="600" u="none" strike="noStrike" cap="none">
                          <a:solidFill>
                            <a:schemeClr val="lt1"/>
                          </a:solidFill>
                        </a:rPr>
                        <a:t>Identify your organization as a member and display your logo on the LF Energy website and in marketing materials.</a:t>
                      </a:r>
                      <a:endParaRPr sz="600" u="none" strike="noStrike" cap="none">
                        <a:solidFill>
                          <a:schemeClr val="lt1"/>
                        </a:solidFill>
                      </a:endParaRPr>
                    </a:p>
                  </a:txBody>
                  <a:tcPr marL="95250" marR="95250" marT="95250" marB="9525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9ADE"/>
                    </a:solidFill>
                  </a:tcPr>
                </a:tc>
                <a:extLst>
                  <a:ext uri="{0D108BD9-81ED-4DB2-BD59-A6C34878D82A}">
                    <a16:rowId xmlns:a16="http://schemas.microsoft.com/office/drawing/2014/main" val="10003"/>
                  </a:ext>
                </a:extLst>
              </a:tr>
            </a:tbl>
          </a:graphicData>
        </a:graphic>
      </p:graphicFrame>
      <p:sp>
        <p:nvSpPr>
          <p:cNvPr id="917" name="Google Shape;917;p126"/>
          <p:cNvSpPr txBox="1">
            <a:spLocks noGrp="1"/>
          </p:cNvSpPr>
          <p:nvPr>
            <p:ph type="title"/>
          </p:nvPr>
        </p:nvSpPr>
        <p:spPr>
          <a:xfrm>
            <a:off x="265500" y="1151100"/>
            <a:ext cx="2495400" cy="1564500"/>
          </a:xfrm>
          <a:prstGeom prst="rect">
            <a:avLst/>
          </a:prstGeom>
        </p:spPr>
        <p:txBody>
          <a:bodyPr spcFirstLastPara="1" wrap="square" lIns="91425" tIns="91425" rIns="91425" bIns="91425" anchor="b" anchorCtr="0">
            <a:normAutofit/>
          </a:bodyPr>
          <a:lstStyle/>
          <a:p>
            <a:pPr marL="0" lvl="0" indent="0" algn="l" rtl="0">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922"/>
        <p:cNvGrpSpPr/>
        <p:nvPr/>
      </p:nvGrpSpPr>
      <p:grpSpPr>
        <a:xfrm>
          <a:off x="0" y="0"/>
          <a:ext cx="0" cy="0"/>
          <a:chOff x="0" y="0"/>
          <a:chExt cx="0" cy="0"/>
        </a:xfrm>
      </p:grpSpPr>
      <p:sp>
        <p:nvSpPr>
          <p:cNvPr id="923" name="Google Shape;923;p127"/>
          <p:cNvSpPr txBox="1">
            <a:spLocks noGrp="1"/>
          </p:cNvSpPr>
          <p:nvPr>
            <p:ph type="ctrTitle"/>
          </p:nvPr>
        </p:nvSpPr>
        <p:spPr>
          <a:xfrm>
            <a:off x="598103" y="1226381"/>
            <a:ext cx="2772600" cy="1894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sz="3800"/>
              <a:t>LF Energy Projects</a:t>
            </a:r>
            <a:endParaRPr sz="3800"/>
          </a:p>
        </p:txBody>
      </p:sp>
      <p:pic>
        <p:nvPicPr>
          <p:cNvPr id="924" name="Google Shape;924;p127"/>
          <p:cNvPicPr preferRelativeResize="0"/>
          <p:nvPr/>
        </p:nvPicPr>
        <p:blipFill>
          <a:blip r:embed="rId3">
            <a:alphaModFix/>
          </a:blip>
          <a:stretch>
            <a:fillRect/>
          </a:stretch>
        </p:blipFill>
        <p:spPr>
          <a:xfrm>
            <a:off x="3623095" y="0"/>
            <a:ext cx="5520901"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928"/>
        <p:cNvGrpSpPr/>
        <p:nvPr/>
      </p:nvGrpSpPr>
      <p:grpSpPr>
        <a:xfrm>
          <a:off x="0" y="0"/>
          <a:ext cx="0" cy="0"/>
          <a:chOff x="0" y="0"/>
          <a:chExt cx="0" cy="0"/>
        </a:xfrm>
      </p:grpSpPr>
      <p:sp>
        <p:nvSpPr>
          <p:cNvPr id="929" name="Google Shape;929;p128"/>
          <p:cNvSpPr txBox="1">
            <a:spLocks noGrp="1"/>
          </p:cNvSpPr>
          <p:nvPr>
            <p:ph type="title"/>
          </p:nvPr>
        </p:nvSpPr>
        <p:spPr>
          <a:xfrm>
            <a:off x="265500" y="1151100"/>
            <a:ext cx="4045200" cy="1564500"/>
          </a:xfrm>
          <a:prstGeom prst="rect">
            <a:avLst/>
          </a:prstGeom>
        </p:spPr>
        <p:txBody>
          <a:bodyPr spcFirstLastPara="1" wrap="square" lIns="91425" tIns="91425" rIns="91425" bIns="91425" anchor="b" anchorCtr="0">
            <a:normAutofit fontScale="90000"/>
          </a:bodyPr>
          <a:lstStyle/>
          <a:p>
            <a:pPr marL="0" lvl="0" indent="0" algn="l" rtl="0">
              <a:spcBef>
                <a:spcPts val="0"/>
              </a:spcBef>
              <a:spcAft>
                <a:spcPts val="0"/>
              </a:spcAft>
              <a:buNone/>
            </a:pPr>
            <a:r>
              <a:rPr lang="en"/>
              <a:t>Contribute to our projects - anyone can!</a:t>
            </a:r>
            <a:endParaRPr/>
          </a:p>
        </p:txBody>
      </p:sp>
      <p:sp>
        <p:nvSpPr>
          <p:cNvPr id="930" name="Google Shape;930;p128"/>
          <p:cNvSpPr txBox="1">
            <a:spLocks noGrp="1"/>
          </p:cNvSpPr>
          <p:nvPr>
            <p:ph type="body" idx="2"/>
          </p:nvPr>
        </p:nvSpPr>
        <p:spPr>
          <a:xfrm>
            <a:off x="4939500" y="724200"/>
            <a:ext cx="3837000" cy="3695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7F7F7F"/>
              </a:buClr>
              <a:buSzPts val="1800"/>
              <a:buFont typeface="Arial"/>
              <a:buNone/>
            </a:pPr>
            <a:r>
              <a:rPr lang="en" sz="1400"/>
              <a:t>Contribute to an existing project:</a:t>
            </a:r>
            <a:endParaRPr sz="1400"/>
          </a:p>
          <a:p>
            <a:pPr marL="457200" lvl="0" indent="-368300" algn="l" rtl="0">
              <a:spcBef>
                <a:spcPts val="0"/>
              </a:spcBef>
              <a:spcAft>
                <a:spcPts val="0"/>
              </a:spcAft>
              <a:buSzPts val="1400"/>
              <a:buChar char="●"/>
            </a:pPr>
            <a:r>
              <a:rPr lang="en" sz="1400"/>
              <a:t>Submit a PR with a bugfix or new feature</a:t>
            </a:r>
            <a:endParaRPr sz="1400"/>
          </a:p>
          <a:p>
            <a:pPr marL="457200" lvl="0" indent="-368300" algn="l" rtl="0">
              <a:spcBef>
                <a:spcPts val="0"/>
              </a:spcBef>
              <a:spcAft>
                <a:spcPts val="0"/>
              </a:spcAft>
              <a:buSzPts val="1400"/>
              <a:buChar char="●"/>
            </a:pPr>
            <a:r>
              <a:rPr lang="en" sz="1400"/>
              <a:t>Pick existing GitHub issue as a sample project</a:t>
            </a:r>
            <a:endParaRPr sz="1400"/>
          </a:p>
          <a:p>
            <a:pPr marL="457200" lvl="0" indent="-368300" algn="l" rtl="0">
              <a:spcBef>
                <a:spcPts val="0"/>
              </a:spcBef>
              <a:spcAft>
                <a:spcPts val="0"/>
              </a:spcAft>
              <a:buSzPts val="1400"/>
              <a:buChar char="●"/>
            </a:pPr>
            <a:r>
              <a:rPr lang="en" sz="1400"/>
              <a:t>Integrate with a new app / contribute plugin</a:t>
            </a:r>
            <a:endParaRPr sz="1400"/>
          </a:p>
          <a:p>
            <a:pPr marL="457200" lvl="0" indent="-368300" algn="l" rtl="0">
              <a:spcBef>
                <a:spcPts val="0"/>
              </a:spcBef>
              <a:spcAft>
                <a:spcPts val="0"/>
              </a:spcAft>
              <a:buSzPts val="1400"/>
              <a:buChar char="●"/>
            </a:pPr>
            <a:r>
              <a:rPr lang="en" sz="1400"/>
              <a:t>Help improve project documentation</a:t>
            </a:r>
            <a:endParaRPr sz="1400"/>
          </a:p>
          <a:p>
            <a:pPr marL="457200" lvl="0" indent="-368300" algn="l" rtl="0">
              <a:spcBef>
                <a:spcPts val="0"/>
              </a:spcBef>
              <a:spcAft>
                <a:spcPts val="0"/>
              </a:spcAft>
              <a:buSzPts val="1400"/>
              <a:buChar char="●"/>
            </a:pPr>
            <a:r>
              <a:rPr lang="en" sz="1400"/>
              <a:t>Submit additional test cases</a:t>
            </a:r>
            <a:endParaRPr sz="1400"/>
          </a:p>
          <a:p>
            <a:pPr marL="457200" lvl="0" indent="-368300" algn="l" rtl="0">
              <a:spcBef>
                <a:spcPts val="0"/>
              </a:spcBef>
              <a:spcAft>
                <a:spcPts val="0"/>
              </a:spcAft>
              <a:buSzPts val="1400"/>
              <a:buChar char="●"/>
            </a:pPr>
            <a:r>
              <a:rPr lang="en" sz="1400"/>
              <a:t>Join the TSC discussion: dev mailing list, conf calls</a:t>
            </a:r>
            <a:endParaRPr sz="1400"/>
          </a:p>
          <a:p>
            <a:pPr marL="0" lvl="0" indent="0" algn="l" rtl="0">
              <a:spcBef>
                <a:spcPts val="0"/>
              </a:spcBef>
              <a:spcAft>
                <a:spcPts val="0"/>
              </a:spcAft>
              <a:buClr>
                <a:srgbClr val="7F7F7F"/>
              </a:buClr>
              <a:buSzPts val="1800"/>
              <a:buFont typeface="Arial"/>
              <a:buNone/>
            </a:pPr>
            <a:r>
              <a:rPr lang="en" sz="1400"/>
              <a:t>Get involved with the TAC or Working Group:</a:t>
            </a:r>
            <a:endParaRPr sz="1400"/>
          </a:p>
          <a:p>
            <a:pPr marL="457200" lvl="0" indent="-368300" algn="l" rtl="0">
              <a:spcBef>
                <a:spcPts val="0"/>
              </a:spcBef>
              <a:spcAft>
                <a:spcPts val="0"/>
              </a:spcAft>
              <a:buSzPts val="1400"/>
              <a:buChar char="●"/>
            </a:pPr>
            <a:r>
              <a:rPr lang="en" sz="1400"/>
              <a:t>DevOps / CI expertise always useful</a:t>
            </a:r>
            <a:endParaRPr sz="1400"/>
          </a:p>
          <a:p>
            <a:pPr marL="457200" lvl="0" indent="-368300" algn="l" rtl="0">
              <a:spcBef>
                <a:spcPts val="0"/>
              </a:spcBef>
              <a:spcAft>
                <a:spcPts val="0"/>
              </a:spcAft>
              <a:buSzPts val="1400"/>
              <a:buChar char="●"/>
            </a:pPr>
            <a:r>
              <a:rPr lang="en" sz="1400"/>
              <a:t>Interest / expertise in security especially welcome</a:t>
            </a:r>
            <a:endParaRPr sz="1400"/>
          </a:p>
          <a:p>
            <a:pPr marL="457200" lvl="0" indent="-368300" algn="l" rtl="0">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931" name="Google Shape;931;p128"/>
          <p:cNvSpPr txBox="1">
            <a:spLocks noGrp="1"/>
          </p:cNvSpPr>
          <p:nvPr>
            <p:ph type="subTitle" idx="1"/>
          </p:nvPr>
        </p:nvSpPr>
        <p:spPr>
          <a:xfrm>
            <a:off x="265500" y="2769001"/>
            <a:ext cx="4045200" cy="12693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935"/>
        <p:cNvGrpSpPr/>
        <p:nvPr/>
      </p:nvGrpSpPr>
      <p:grpSpPr>
        <a:xfrm>
          <a:off x="0" y="0"/>
          <a:ext cx="0" cy="0"/>
          <a:chOff x="0" y="0"/>
          <a:chExt cx="0" cy="0"/>
        </a:xfrm>
      </p:grpSpPr>
      <p:sp>
        <p:nvSpPr>
          <p:cNvPr id="936" name="Google Shape;936;p129"/>
          <p:cNvSpPr txBox="1">
            <a:spLocks noGrp="1"/>
          </p:cNvSpPr>
          <p:nvPr>
            <p:ph type="title"/>
          </p:nvPr>
        </p:nvSpPr>
        <p:spPr>
          <a:xfrm>
            <a:off x="311700" y="410000"/>
            <a:ext cx="6614100" cy="607800"/>
          </a:xfrm>
          <a:prstGeom prst="rect">
            <a:avLst/>
          </a:prstGeom>
          <a:noFill/>
          <a:ln>
            <a:noFill/>
          </a:ln>
        </p:spPr>
        <p:txBody>
          <a:bodyPr spcFirstLastPara="1" wrap="square" lIns="68575" tIns="34275" rIns="68575" bIns="34275" anchor="ctr" anchorCtr="0">
            <a:normAutofit/>
          </a:bodyPr>
          <a:lstStyle/>
          <a:p>
            <a:pPr marL="0" lvl="0" indent="0" algn="l" rtl="0">
              <a:lnSpc>
                <a:spcPct val="90000"/>
              </a:lnSpc>
              <a:spcBef>
                <a:spcPts val="0"/>
              </a:spcBef>
              <a:spcAft>
                <a:spcPts val="0"/>
              </a:spcAft>
              <a:buClr>
                <a:srgbClr val="168FDF"/>
              </a:buClr>
              <a:buSzPts val="2700"/>
              <a:buFont typeface="Open Sans"/>
              <a:buNone/>
            </a:pPr>
            <a:r>
              <a:rPr lang="en"/>
              <a:t>Contact Us</a:t>
            </a:r>
            <a:endParaRPr/>
          </a:p>
        </p:txBody>
      </p:sp>
      <p:sp>
        <p:nvSpPr>
          <p:cNvPr id="937" name="Google Shape;937;p129"/>
          <p:cNvSpPr txBox="1">
            <a:spLocks noGrp="1"/>
          </p:cNvSpPr>
          <p:nvPr>
            <p:ph type="sldNum" idx="12"/>
          </p:nvPr>
        </p:nvSpPr>
        <p:spPr>
          <a:xfrm>
            <a:off x="8460431" y="4651190"/>
            <a:ext cx="548700" cy="3936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17</a:t>
            </a:fld>
            <a:endParaRPr sz="1000">
              <a:solidFill>
                <a:schemeClr val="dk2"/>
              </a:solidFill>
              <a:latin typeface="Roboto"/>
              <a:ea typeface="Roboto"/>
              <a:cs typeface="Roboto"/>
              <a:sym typeface="Roboto"/>
            </a:endParaRPr>
          </a:p>
        </p:txBody>
      </p:sp>
      <p:sp>
        <p:nvSpPr>
          <p:cNvPr id="938" name="Google Shape;938;p129"/>
          <p:cNvSpPr txBox="1">
            <a:spLocks noGrp="1"/>
          </p:cNvSpPr>
          <p:nvPr>
            <p:ph type="body" idx="1"/>
          </p:nvPr>
        </p:nvSpPr>
        <p:spPr>
          <a:xfrm>
            <a:off x="311700" y="1229975"/>
            <a:ext cx="3999900" cy="3339000"/>
          </a:xfrm>
          <a:prstGeom prst="rect">
            <a:avLst/>
          </a:prstGeom>
          <a:noFill/>
          <a:ln>
            <a:noFill/>
          </a:ln>
        </p:spPr>
        <p:txBody>
          <a:bodyPr spcFirstLastPara="1" wrap="square" lIns="68575" tIns="34275" rIns="68575" bIns="34275" anchor="t" anchorCtr="0">
            <a:normAutofit/>
          </a:bodyPr>
          <a:lstStyle/>
          <a:p>
            <a:pPr marL="0" lvl="0" indent="0" algn="l" rtl="0">
              <a:lnSpc>
                <a:spcPct val="120000"/>
              </a:lnSpc>
              <a:spcBef>
                <a:spcPts val="0"/>
              </a:spcBef>
              <a:spcAft>
                <a:spcPts val="0"/>
              </a:spcAft>
              <a:buSzPts val="2700"/>
              <a:buNone/>
            </a:pPr>
            <a:r>
              <a:rPr lang="en" sz="2700"/>
              <a:t>LF Energy Foundation</a:t>
            </a:r>
            <a:endParaRPr/>
          </a:p>
          <a:p>
            <a:pPr marL="0" lvl="0" indent="0" algn="l" rtl="0">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939" name="Google Shape;939;p129"/>
          <p:cNvSpPr txBox="1">
            <a:spLocks noGrp="1"/>
          </p:cNvSpPr>
          <p:nvPr>
            <p:ph type="body" idx="2"/>
          </p:nvPr>
        </p:nvSpPr>
        <p:spPr>
          <a:xfrm>
            <a:off x="4832400" y="1229975"/>
            <a:ext cx="3999900" cy="3339000"/>
          </a:xfrm>
          <a:prstGeom prst="rect">
            <a:avLst/>
          </a:prstGeom>
          <a:noFill/>
          <a:ln>
            <a:noFill/>
          </a:ln>
        </p:spPr>
        <p:txBody>
          <a:bodyPr spcFirstLastPara="1" wrap="square" lIns="68575" tIns="34275" rIns="68575" bIns="34275" anchor="t" anchorCtr="0">
            <a:noAutofit/>
          </a:bodyPr>
          <a:lstStyle/>
          <a:p>
            <a:pPr marL="0" lvl="0" indent="0" algn="l" rtl="0">
              <a:lnSpc>
                <a:spcPct val="110000"/>
              </a:lnSpc>
              <a:spcBef>
                <a:spcPts val="0"/>
              </a:spcBef>
              <a:spcAft>
                <a:spcPts val="0"/>
              </a:spcAft>
              <a:buSzPts val="1900"/>
              <a:buNone/>
            </a:pPr>
            <a:r>
              <a:rPr lang="en" sz="1900"/>
              <a:t>General Inquiries</a:t>
            </a:r>
            <a:endParaRPr sz="1400"/>
          </a:p>
          <a:p>
            <a:pPr marL="0" lvl="0" indent="0" algn="l" rtl="0">
              <a:lnSpc>
                <a:spcPct val="110000"/>
              </a:lnSpc>
              <a:spcBef>
                <a:spcPts val="800"/>
              </a:spcBef>
              <a:spcAft>
                <a:spcPts val="0"/>
              </a:spcAft>
              <a:buSzPts val="1900"/>
              <a:buNone/>
            </a:pPr>
            <a:r>
              <a:rPr lang="en" sz="1900" u="sng">
                <a:solidFill>
                  <a:schemeClr val="hlink"/>
                </a:solidFill>
                <a:hlinkClick r:id="rId4"/>
              </a:rPr>
              <a:t>info@lfenergy.org</a:t>
            </a:r>
            <a:endParaRPr sz="1900"/>
          </a:p>
          <a:p>
            <a:pPr marL="0" lvl="0" indent="0" algn="l" rtl="0">
              <a:lnSpc>
                <a:spcPct val="110000"/>
              </a:lnSpc>
              <a:spcBef>
                <a:spcPts val="800"/>
              </a:spcBef>
              <a:spcAft>
                <a:spcPts val="0"/>
              </a:spcAft>
              <a:buSzPts val="1900"/>
              <a:buNone/>
            </a:pPr>
            <a:r>
              <a:rPr lang="en" sz="1900"/>
              <a:t>Membership</a:t>
            </a:r>
            <a:endParaRPr sz="1400"/>
          </a:p>
          <a:p>
            <a:pPr marL="0" lvl="0" indent="0" algn="l" rtl="0">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940" name="Google Shape;940;p129"/>
          <p:cNvPicPr preferRelativeResize="0"/>
          <p:nvPr/>
        </p:nvPicPr>
        <p:blipFill rotWithShape="1">
          <a:blip r:embed="rId6">
            <a:alphaModFix/>
          </a:blip>
          <a:srcRect/>
          <a:stretch/>
        </p:blipFill>
        <p:spPr>
          <a:xfrm>
            <a:off x="528555" y="4014371"/>
            <a:ext cx="304686" cy="247430"/>
          </a:xfrm>
          <a:prstGeom prst="rect">
            <a:avLst/>
          </a:prstGeom>
          <a:noFill/>
          <a:ln>
            <a:noFill/>
          </a:ln>
        </p:spPr>
      </p:pic>
      <p:pic>
        <p:nvPicPr>
          <p:cNvPr id="941" name="Google Shape;941;p129" descr="A picture containing clipart&#10;&#10;Description generated with very high confidence"/>
          <p:cNvPicPr preferRelativeResize="0"/>
          <p:nvPr/>
        </p:nvPicPr>
        <p:blipFill rotWithShape="1">
          <a:blip r:embed="rId7">
            <a:alphaModFix/>
          </a:blip>
          <a:srcRect/>
          <a:stretch/>
        </p:blipFill>
        <p:spPr>
          <a:xfrm>
            <a:off x="1051438" y="4015692"/>
            <a:ext cx="244789" cy="244789"/>
          </a:xfrm>
          <a:prstGeom prst="rect">
            <a:avLst/>
          </a:prstGeom>
          <a:noFill/>
          <a:ln>
            <a:noFill/>
          </a:ln>
        </p:spPr>
      </p:pic>
      <p:pic>
        <p:nvPicPr>
          <p:cNvPr id="942" name="Google Shape;942;p129" descr="A close up of a sign&#10;&#10;Description generated with very high confidence"/>
          <p:cNvPicPr preferRelativeResize="0"/>
          <p:nvPr/>
        </p:nvPicPr>
        <p:blipFill rotWithShape="1">
          <a:blip r:embed="rId8">
            <a:alphaModFix/>
          </a:blip>
          <a:srcRect/>
          <a:stretch/>
        </p:blipFill>
        <p:spPr>
          <a:xfrm>
            <a:off x="2026468" y="4014371"/>
            <a:ext cx="351412" cy="247430"/>
          </a:xfrm>
          <a:prstGeom prst="rect">
            <a:avLst/>
          </a:prstGeom>
          <a:noFill/>
          <a:ln>
            <a:noFill/>
          </a:ln>
        </p:spPr>
      </p:pic>
      <p:pic>
        <p:nvPicPr>
          <p:cNvPr id="943" name="Google Shape;943;p129" descr="A picture containing clipart&#10;&#10;Description generated with very high confidence"/>
          <p:cNvPicPr preferRelativeResize="0"/>
          <p:nvPr/>
        </p:nvPicPr>
        <p:blipFill rotWithShape="1">
          <a:blip r:embed="rId9">
            <a:alphaModFix/>
          </a:blip>
          <a:srcRect/>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114"/>
          <p:cNvSpPr txBox="1">
            <a:spLocks noGrp="1"/>
          </p:cNvSpPr>
          <p:nvPr>
            <p:ph type="title"/>
          </p:nvPr>
        </p:nvSpPr>
        <p:spPr>
          <a:xfrm>
            <a:off x="311700" y="1102894"/>
            <a:ext cx="8520600" cy="280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marL="0" lvl="0" indent="0" algn="ctr" rtl="0">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grpSp>
        <p:nvGrpSpPr>
          <p:cNvPr id="698" name="Google Shape;698;p115"/>
          <p:cNvGrpSpPr/>
          <p:nvPr/>
        </p:nvGrpSpPr>
        <p:grpSpPr>
          <a:xfrm>
            <a:off x="315450" y="14579"/>
            <a:ext cx="8632575" cy="4342476"/>
            <a:chOff x="420600" y="705239"/>
            <a:chExt cx="11510100" cy="5789968"/>
          </a:xfrm>
        </p:grpSpPr>
        <p:pic>
          <p:nvPicPr>
            <p:cNvPr id="699" name="Google Shape;699;p115"/>
            <p:cNvPicPr preferRelativeResize="0"/>
            <p:nvPr/>
          </p:nvPicPr>
          <p:blipFill rotWithShape="1">
            <a:blip r:embed="rId3">
              <a:alphaModFix/>
            </a:blip>
            <a:srcRect/>
            <a:stretch/>
          </p:blipFill>
          <p:spPr>
            <a:xfrm>
              <a:off x="4623961" y="2877923"/>
              <a:ext cx="1007134" cy="636057"/>
            </a:xfrm>
            <a:prstGeom prst="rect">
              <a:avLst/>
            </a:prstGeom>
            <a:noFill/>
            <a:ln>
              <a:noFill/>
            </a:ln>
          </p:spPr>
        </p:pic>
        <p:pic>
          <p:nvPicPr>
            <p:cNvPr id="700" name="Google Shape;700;p115"/>
            <p:cNvPicPr preferRelativeResize="0"/>
            <p:nvPr/>
          </p:nvPicPr>
          <p:blipFill rotWithShape="1">
            <a:blip r:embed="rId4">
              <a:alphaModFix/>
            </a:blip>
            <a:srcRect/>
            <a:stretch/>
          </p:blipFill>
          <p:spPr>
            <a:xfrm>
              <a:off x="4722419" y="1299501"/>
              <a:ext cx="1007147" cy="419633"/>
            </a:xfrm>
            <a:prstGeom prst="rect">
              <a:avLst/>
            </a:prstGeom>
            <a:noFill/>
            <a:ln>
              <a:noFill/>
            </a:ln>
          </p:spPr>
        </p:pic>
        <p:pic>
          <p:nvPicPr>
            <p:cNvPr id="701" name="Google Shape;701;p115"/>
            <p:cNvPicPr preferRelativeResize="0"/>
            <p:nvPr/>
          </p:nvPicPr>
          <p:blipFill rotWithShape="1">
            <a:blip r:embed="rId5">
              <a:alphaModFix/>
            </a:blip>
            <a:srcRect/>
            <a:stretch/>
          </p:blipFill>
          <p:spPr>
            <a:xfrm>
              <a:off x="2027868" y="787739"/>
              <a:ext cx="958433" cy="475868"/>
            </a:xfrm>
            <a:prstGeom prst="rect">
              <a:avLst/>
            </a:prstGeom>
            <a:noFill/>
            <a:ln>
              <a:noFill/>
            </a:ln>
          </p:spPr>
        </p:pic>
        <p:pic>
          <p:nvPicPr>
            <p:cNvPr id="702" name="Google Shape;702;p115"/>
            <p:cNvPicPr preferRelativeResize="0"/>
            <p:nvPr/>
          </p:nvPicPr>
          <p:blipFill rotWithShape="1">
            <a:blip r:embed="rId6">
              <a:alphaModFix/>
            </a:blip>
            <a:srcRect/>
            <a:stretch/>
          </p:blipFill>
          <p:spPr>
            <a:xfrm>
              <a:off x="3717528" y="1412603"/>
              <a:ext cx="822096" cy="193432"/>
            </a:xfrm>
            <a:prstGeom prst="rect">
              <a:avLst/>
            </a:prstGeom>
            <a:noFill/>
            <a:ln>
              <a:noFill/>
            </a:ln>
          </p:spPr>
        </p:pic>
        <p:pic>
          <p:nvPicPr>
            <p:cNvPr id="703" name="Google Shape;703;p115"/>
            <p:cNvPicPr preferRelativeResize="0"/>
            <p:nvPr/>
          </p:nvPicPr>
          <p:blipFill rotWithShape="1">
            <a:blip r:embed="rId7">
              <a:alphaModFix/>
            </a:blip>
            <a:srcRect/>
            <a:stretch/>
          </p:blipFill>
          <p:spPr>
            <a:xfrm>
              <a:off x="2191669" y="2598508"/>
              <a:ext cx="1519454" cy="326675"/>
            </a:xfrm>
            <a:prstGeom prst="rect">
              <a:avLst/>
            </a:prstGeom>
            <a:noFill/>
            <a:ln>
              <a:noFill/>
            </a:ln>
          </p:spPr>
        </p:pic>
        <p:pic>
          <p:nvPicPr>
            <p:cNvPr id="704" name="Google Shape;704;p115"/>
            <p:cNvPicPr preferRelativeResize="0"/>
            <p:nvPr/>
          </p:nvPicPr>
          <p:blipFill rotWithShape="1">
            <a:blip r:embed="rId8">
              <a:alphaModFix/>
            </a:blip>
            <a:srcRect/>
            <a:stretch/>
          </p:blipFill>
          <p:spPr>
            <a:xfrm>
              <a:off x="2180169" y="3443440"/>
              <a:ext cx="667206" cy="396800"/>
            </a:xfrm>
            <a:prstGeom prst="rect">
              <a:avLst/>
            </a:prstGeom>
            <a:noFill/>
            <a:ln>
              <a:noFill/>
            </a:ln>
          </p:spPr>
        </p:pic>
        <p:pic>
          <p:nvPicPr>
            <p:cNvPr id="705" name="Google Shape;705;p115"/>
            <p:cNvPicPr preferRelativeResize="0"/>
            <p:nvPr/>
          </p:nvPicPr>
          <p:blipFill rotWithShape="1">
            <a:blip r:embed="rId9">
              <a:alphaModFix/>
            </a:blip>
            <a:srcRect/>
            <a:stretch/>
          </p:blipFill>
          <p:spPr>
            <a:xfrm>
              <a:off x="10142164" y="1831043"/>
              <a:ext cx="1426560" cy="187833"/>
            </a:xfrm>
            <a:prstGeom prst="rect">
              <a:avLst/>
            </a:prstGeom>
            <a:noFill/>
            <a:ln>
              <a:noFill/>
            </a:ln>
          </p:spPr>
        </p:pic>
        <p:pic>
          <p:nvPicPr>
            <p:cNvPr id="706" name="Google Shape;706;p115"/>
            <p:cNvPicPr preferRelativeResize="0"/>
            <p:nvPr/>
          </p:nvPicPr>
          <p:blipFill rotWithShape="1">
            <a:blip r:embed="rId10">
              <a:alphaModFix/>
            </a:blip>
            <a:srcRect/>
            <a:stretch/>
          </p:blipFill>
          <p:spPr>
            <a:xfrm>
              <a:off x="3582593" y="3030836"/>
              <a:ext cx="870877" cy="330231"/>
            </a:xfrm>
            <a:prstGeom prst="rect">
              <a:avLst/>
            </a:prstGeom>
            <a:noFill/>
            <a:ln>
              <a:noFill/>
            </a:ln>
          </p:spPr>
        </p:pic>
        <p:pic>
          <p:nvPicPr>
            <p:cNvPr id="707" name="Google Shape;707;p115"/>
            <p:cNvPicPr preferRelativeResize="0"/>
            <p:nvPr/>
          </p:nvPicPr>
          <p:blipFill rotWithShape="1">
            <a:blip r:embed="rId11">
              <a:alphaModFix/>
            </a:blip>
            <a:srcRect/>
            <a:stretch/>
          </p:blipFill>
          <p:spPr>
            <a:xfrm>
              <a:off x="3199004" y="827283"/>
              <a:ext cx="1392209" cy="396780"/>
            </a:xfrm>
            <a:prstGeom prst="rect">
              <a:avLst/>
            </a:prstGeom>
            <a:noFill/>
            <a:ln>
              <a:noFill/>
            </a:ln>
          </p:spPr>
        </p:pic>
        <p:pic>
          <p:nvPicPr>
            <p:cNvPr id="708" name="Google Shape;708;p115"/>
            <p:cNvPicPr preferRelativeResize="0"/>
            <p:nvPr/>
          </p:nvPicPr>
          <p:blipFill rotWithShape="1">
            <a:blip r:embed="rId12">
              <a:alphaModFix/>
            </a:blip>
            <a:srcRect/>
            <a:stretch/>
          </p:blipFill>
          <p:spPr>
            <a:xfrm>
              <a:off x="2183933" y="2219559"/>
              <a:ext cx="1373292" cy="228883"/>
            </a:xfrm>
            <a:prstGeom prst="rect">
              <a:avLst/>
            </a:prstGeom>
            <a:noFill/>
            <a:ln>
              <a:noFill/>
            </a:ln>
          </p:spPr>
        </p:pic>
        <p:pic>
          <p:nvPicPr>
            <p:cNvPr id="709" name="Google Shape;709;p115"/>
            <p:cNvPicPr preferRelativeResize="0"/>
            <p:nvPr/>
          </p:nvPicPr>
          <p:blipFill rotWithShape="1">
            <a:blip r:embed="rId13">
              <a:alphaModFix/>
            </a:blip>
            <a:srcRect/>
            <a:stretch/>
          </p:blipFill>
          <p:spPr>
            <a:xfrm>
              <a:off x="2183935" y="3996083"/>
              <a:ext cx="870868" cy="205966"/>
            </a:xfrm>
            <a:prstGeom prst="rect">
              <a:avLst/>
            </a:prstGeom>
            <a:noFill/>
            <a:ln>
              <a:noFill/>
            </a:ln>
          </p:spPr>
        </p:pic>
        <p:pic>
          <p:nvPicPr>
            <p:cNvPr id="710" name="Google Shape;710;p115"/>
            <p:cNvPicPr preferRelativeResize="0"/>
            <p:nvPr/>
          </p:nvPicPr>
          <p:blipFill rotWithShape="1">
            <a:blip r:embed="rId14">
              <a:alphaModFix/>
            </a:blip>
            <a:srcRect/>
            <a:stretch/>
          </p:blipFill>
          <p:spPr>
            <a:xfrm>
              <a:off x="2151536" y="4408319"/>
              <a:ext cx="1197242" cy="226400"/>
            </a:xfrm>
            <a:prstGeom prst="rect">
              <a:avLst/>
            </a:prstGeom>
            <a:noFill/>
            <a:ln>
              <a:noFill/>
            </a:ln>
          </p:spPr>
        </p:pic>
        <p:pic>
          <p:nvPicPr>
            <p:cNvPr id="711" name="Google Shape;711;p115"/>
            <p:cNvPicPr preferRelativeResize="0"/>
            <p:nvPr/>
          </p:nvPicPr>
          <p:blipFill rotWithShape="1">
            <a:blip r:embed="rId15">
              <a:alphaModFix/>
            </a:blip>
            <a:srcRect/>
            <a:stretch/>
          </p:blipFill>
          <p:spPr>
            <a:xfrm>
              <a:off x="3759703" y="1795689"/>
              <a:ext cx="1196964" cy="258542"/>
            </a:xfrm>
            <a:prstGeom prst="rect">
              <a:avLst/>
            </a:prstGeom>
            <a:noFill/>
            <a:ln>
              <a:noFill/>
            </a:ln>
          </p:spPr>
        </p:pic>
        <p:pic>
          <p:nvPicPr>
            <p:cNvPr id="712" name="Google Shape;712;p115"/>
            <p:cNvPicPr preferRelativeResize="0"/>
            <p:nvPr/>
          </p:nvPicPr>
          <p:blipFill rotWithShape="1">
            <a:blip r:embed="rId16">
              <a:alphaModFix/>
            </a:blip>
            <a:srcRect/>
            <a:stretch/>
          </p:blipFill>
          <p:spPr>
            <a:xfrm>
              <a:off x="4458217" y="3402240"/>
              <a:ext cx="1369102" cy="479200"/>
            </a:xfrm>
            <a:prstGeom prst="rect">
              <a:avLst/>
            </a:prstGeom>
            <a:noFill/>
            <a:ln>
              <a:noFill/>
            </a:ln>
          </p:spPr>
        </p:pic>
        <p:pic>
          <p:nvPicPr>
            <p:cNvPr id="713" name="Google Shape;713;p115"/>
            <p:cNvPicPr preferRelativeResize="0"/>
            <p:nvPr/>
          </p:nvPicPr>
          <p:blipFill rotWithShape="1">
            <a:blip r:embed="rId17">
              <a:alphaModFix/>
            </a:blip>
            <a:srcRect/>
            <a:stretch/>
          </p:blipFill>
          <p:spPr>
            <a:xfrm>
              <a:off x="2183917" y="1715147"/>
              <a:ext cx="1297404" cy="419627"/>
            </a:xfrm>
            <a:prstGeom prst="rect">
              <a:avLst/>
            </a:prstGeom>
            <a:noFill/>
            <a:ln>
              <a:noFill/>
            </a:ln>
          </p:spPr>
        </p:pic>
        <p:pic>
          <p:nvPicPr>
            <p:cNvPr id="714" name="Google Shape;714;p115"/>
            <p:cNvPicPr preferRelativeResize="0"/>
            <p:nvPr/>
          </p:nvPicPr>
          <p:blipFill rotWithShape="1">
            <a:blip r:embed="rId18">
              <a:alphaModFix/>
            </a:blip>
            <a:srcRect/>
            <a:stretch/>
          </p:blipFill>
          <p:spPr>
            <a:xfrm>
              <a:off x="3257328" y="3944625"/>
              <a:ext cx="1116124" cy="308881"/>
            </a:xfrm>
            <a:prstGeom prst="rect">
              <a:avLst/>
            </a:prstGeom>
            <a:noFill/>
            <a:ln>
              <a:noFill/>
            </a:ln>
          </p:spPr>
        </p:pic>
        <p:pic>
          <p:nvPicPr>
            <p:cNvPr id="715" name="Google Shape;715;p115"/>
            <p:cNvPicPr preferRelativeResize="0"/>
            <p:nvPr/>
          </p:nvPicPr>
          <p:blipFill rotWithShape="1">
            <a:blip r:embed="rId19">
              <a:alphaModFix/>
            </a:blip>
            <a:srcRect/>
            <a:stretch/>
          </p:blipFill>
          <p:spPr>
            <a:xfrm>
              <a:off x="3082169" y="3462089"/>
              <a:ext cx="1141252" cy="359502"/>
            </a:xfrm>
            <a:prstGeom prst="rect">
              <a:avLst/>
            </a:prstGeom>
            <a:noFill/>
            <a:ln>
              <a:noFill/>
            </a:ln>
          </p:spPr>
        </p:pic>
        <p:pic>
          <p:nvPicPr>
            <p:cNvPr id="716" name="Google Shape;716;p115"/>
            <p:cNvPicPr preferRelativeResize="0"/>
            <p:nvPr/>
          </p:nvPicPr>
          <p:blipFill rotWithShape="1">
            <a:blip r:embed="rId20">
              <a:alphaModFix/>
            </a:blip>
            <a:srcRect/>
            <a:stretch/>
          </p:blipFill>
          <p:spPr>
            <a:xfrm>
              <a:off x="6062112" y="3460147"/>
              <a:ext cx="363384" cy="363387"/>
            </a:xfrm>
            <a:prstGeom prst="rect">
              <a:avLst/>
            </a:prstGeom>
            <a:noFill/>
            <a:ln>
              <a:noFill/>
            </a:ln>
          </p:spPr>
        </p:pic>
        <p:pic>
          <p:nvPicPr>
            <p:cNvPr id="717" name="Google Shape;717;p115"/>
            <p:cNvPicPr preferRelativeResize="0"/>
            <p:nvPr/>
          </p:nvPicPr>
          <p:blipFill rotWithShape="1">
            <a:blip r:embed="rId21">
              <a:alphaModFix/>
            </a:blip>
            <a:srcRect/>
            <a:stretch/>
          </p:blipFill>
          <p:spPr>
            <a:xfrm>
              <a:off x="2184852" y="4747675"/>
              <a:ext cx="525444" cy="396768"/>
            </a:xfrm>
            <a:prstGeom prst="rect">
              <a:avLst/>
            </a:prstGeom>
            <a:noFill/>
            <a:ln>
              <a:noFill/>
            </a:ln>
          </p:spPr>
        </p:pic>
        <p:pic>
          <p:nvPicPr>
            <p:cNvPr id="718" name="Google Shape;718;p115"/>
            <p:cNvPicPr preferRelativeResize="0"/>
            <p:nvPr/>
          </p:nvPicPr>
          <p:blipFill rotWithShape="1">
            <a:blip r:embed="rId22">
              <a:alphaModFix/>
            </a:blip>
            <a:srcRect/>
            <a:stretch/>
          </p:blipFill>
          <p:spPr>
            <a:xfrm>
              <a:off x="2933420" y="4775789"/>
              <a:ext cx="1059008" cy="340540"/>
            </a:xfrm>
            <a:prstGeom prst="rect">
              <a:avLst/>
            </a:prstGeom>
            <a:noFill/>
            <a:ln>
              <a:noFill/>
            </a:ln>
          </p:spPr>
        </p:pic>
        <p:pic>
          <p:nvPicPr>
            <p:cNvPr id="719" name="Google Shape;719;p115"/>
            <p:cNvPicPr preferRelativeResize="0"/>
            <p:nvPr/>
          </p:nvPicPr>
          <p:blipFill rotWithShape="1">
            <a:blip r:embed="rId23">
              <a:alphaModFix/>
            </a:blip>
            <a:srcRect/>
            <a:stretch/>
          </p:blipFill>
          <p:spPr>
            <a:xfrm>
              <a:off x="4215549" y="4766309"/>
              <a:ext cx="958419" cy="359499"/>
            </a:xfrm>
            <a:prstGeom prst="rect">
              <a:avLst/>
            </a:prstGeom>
            <a:noFill/>
            <a:ln>
              <a:noFill/>
            </a:ln>
          </p:spPr>
        </p:pic>
        <p:pic>
          <p:nvPicPr>
            <p:cNvPr id="720" name="Google Shape;720;p115"/>
            <p:cNvPicPr preferRelativeResize="0"/>
            <p:nvPr/>
          </p:nvPicPr>
          <p:blipFill rotWithShape="1">
            <a:blip r:embed="rId24">
              <a:alphaModFix/>
            </a:blip>
            <a:srcRect/>
            <a:stretch/>
          </p:blipFill>
          <p:spPr>
            <a:xfrm>
              <a:off x="5397089" y="4776321"/>
              <a:ext cx="1059024" cy="339474"/>
            </a:xfrm>
            <a:prstGeom prst="rect">
              <a:avLst/>
            </a:prstGeom>
            <a:noFill/>
            <a:ln>
              <a:noFill/>
            </a:ln>
          </p:spPr>
        </p:pic>
        <p:pic>
          <p:nvPicPr>
            <p:cNvPr id="721" name="Google Shape;721;p115"/>
            <p:cNvPicPr preferRelativeResize="0"/>
            <p:nvPr/>
          </p:nvPicPr>
          <p:blipFill rotWithShape="1">
            <a:blip r:embed="rId25">
              <a:alphaModFix/>
            </a:blip>
            <a:srcRect/>
            <a:stretch/>
          </p:blipFill>
          <p:spPr>
            <a:xfrm>
              <a:off x="4575973" y="3900683"/>
              <a:ext cx="398340" cy="396767"/>
            </a:xfrm>
            <a:prstGeom prst="rect">
              <a:avLst/>
            </a:prstGeom>
            <a:noFill/>
            <a:ln>
              <a:noFill/>
            </a:ln>
          </p:spPr>
        </p:pic>
        <p:pic>
          <p:nvPicPr>
            <p:cNvPr id="722" name="Google Shape;722;p115"/>
            <p:cNvPicPr preferRelativeResize="0"/>
            <p:nvPr/>
          </p:nvPicPr>
          <p:blipFill rotWithShape="1">
            <a:blip r:embed="rId26">
              <a:alphaModFix/>
            </a:blip>
            <a:srcRect/>
            <a:stretch/>
          </p:blipFill>
          <p:spPr>
            <a:xfrm>
              <a:off x="3785796" y="4311701"/>
              <a:ext cx="579130" cy="419634"/>
            </a:xfrm>
            <a:prstGeom prst="rect">
              <a:avLst/>
            </a:prstGeom>
            <a:noFill/>
            <a:ln>
              <a:noFill/>
            </a:ln>
          </p:spPr>
        </p:pic>
        <p:pic>
          <p:nvPicPr>
            <p:cNvPr id="723" name="Google Shape;723;p115"/>
            <p:cNvPicPr preferRelativeResize="0"/>
            <p:nvPr/>
          </p:nvPicPr>
          <p:blipFill rotWithShape="1">
            <a:blip r:embed="rId27">
              <a:alphaModFix/>
            </a:blip>
            <a:srcRect/>
            <a:stretch/>
          </p:blipFill>
          <p:spPr>
            <a:xfrm>
              <a:off x="3982000" y="2591579"/>
              <a:ext cx="1216191" cy="340533"/>
            </a:xfrm>
            <a:prstGeom prst="rect">
              <a:avLst/>
            </a:prstGeom>
            <a:noFill/>
            <a:ln>
              <a:noFill/>
            </a:ln>
          </p:spPr>
        </p:pic>
        <p:pic>
          <p:nvPicPr>
            <p:cNvPr id="724" name="Google Shape;724;p115"/>
            <p:cNvPicPr preferRelativeResize="0"/>
            <p:nvPr/>
          </p:nvPicPr>
          <p:blipFill rotWithShape="1">
            <a:blip r:embed="rId28">
              <a:alphaModFix/>
            </a:blip>
            <a:srcRect/>
            <a:stretch/>
          </p:blipFill>
          <p:spPr>
            <a:xfrm>
              <a:off x="3868475" y="2176816"/>
              <a:ext cx="838245" cy="330234"/>
            </a:xfrm>
            <a:prstGeom prst="rect">
              <a:avLst/>
            </a:prstGeom>
            <a:noFill/>
            <a:ln>
              <a:noFill/>
            </a:ln>
          </p:spPr>
        </p:pic>
        <p:pic>
          <p:nvPicPr>
            <p:cNvPr id="725" name="Google Shape;725;p115"/>
            <p:cNvPicPr preferRelativeResize="0"/>
            <p:nvPr/>
          </p:nvPicPr>
          <p:blipFill rotWithShape="1">
            <a:blip r:embed="rId29">
              <a:alphaModFix/>
            </a:blip>
            <a:srcRect/>
            <a:stretch/>
          </p:blipFill>
          <p:spPr>
            <a:xfrm>
              <a:off x="3727135" y="5455705"/>
              <a:ext cx="1196975" cy="674000"/>
            </a:xfrm>
            <a:prstGeom prst="rect">
              <a:avLst/>
            </a:prstGeom>
            <a:noFill/>
            <a:ln>
              <a:noFill/>
            </a:ln>
          </p:spPr>
        </p:pic>
        <p:pic>
          <p:nvPicPr>
            <p:cNvPr id="726" name="Google Shape;726;p115"/>
            <p:cNvPicPr preferRelativeResize="0"/>
            <p:nvPr/>
          </p:nvPicPr>
          <p:blipFill rotWithShape="1">
            <a:blip r:embed="rId30">
              <a:alphaModFix/>
            </a:blip>
            <a:srcRect/>
            <a:stretch/>
          </p:blipFill>
          <p:spPr>
            <a:xfrm>
              <a:off x="2215136" y="3107277"/>
              <a:ext cx="1196967" cy="177349"/>
            </a:xfrm>
            <a:prstGeom prst="rect">
              <a:avLst/>
            </a:prstGeom>
            <a:noFill/>
            <a:ln>
              <a:noFill/>
            </a:ln>
          </p:spPr>
        </p:pic>
        <p:pic>
          <p:nvPicPr>
            <p:cNvPr id="727" name="Google Shape;727;p115"/>
            <p:cNvPicPr preferRelativeResize="0"/>
            <p:nvPr/>
          </p:nvPicPr>
          <p:blipFill rotWithShape="1">
            <a:blip r:embed="rId31">
              <a:alphaModFix/>
            </a:blip>
            <a:srcRect/>
            <a:stretch/>
          </p:blipFill>
          <p:spPr>
            <a:xfrm>
              <a:off x="5695823" y="5961800"/>
              <a:ext cx="870867" cy="533407"/>
            </a:xfrm>
            <a:prstGeom prst="rect">
              <a:avLst/>
            </a:prstGeom>
            <a:noFill/>
            <a:ln>
              <a:noFill/>
            </a:ln>
          </p:spPr>
        </p:pic>
        <p:pic>
          <p:nvPicPr>
            <p:cNvPr id="728" name="Google Shape;728;p115"/>
            <p:cNvPicPr preferRelativeResize="0"/>
            <p:nvPr/>
          </p:nvPicPr>
          <p:blipFill rotWithShape="1">
            <a:blip r:embed="rId32">
              <a:alphaModFix/>
            </a:blip>
            <a:srcRect/>
            <a:stretch/>
          </p:blipFill>
          <p:spPr>
            <a:xfrm>
              <a:off x="2180167" y="5685957"/>
              <a:ext cx="1297400" cy="213496"/>
            </a:xfrm>
            <a:prstGeom prst="rect">
              <a:avLst/>
            </a:prstGeom>
            <a:noFill/>
            <a:ln>
              <a:noFill/>
            </a:ln>
          </p:spPr>
        </p:pic>
        <p:pic>
          <p:nvPicPr>
            <p:cNvPr id="729" name="Google Shape;729;p115"/>
            <p:cNvPicPr preferRelativeResize="0"/>
            <p:nvPr/>
          </p:nvPicPr>
          <p:blipFill rotWithShape="1">
            <a:blip r:embed="rId33">
              <a:alphaModFix/>
            </a:blip>
            <a:srcRect/>
            <a:stretch/>
          </p:blipFill>
          <p:spPr>
            <a:xfrm>
              <a:off x="3411641" y="6050120"/>
              <a:ext cx="640867" cy="356767"/>
            </a:xfrm>
            <a:prstGeom prst="rect">
              <a:avLst/>
            </a:prstGeom>
            <a:noFill/>
            <a:ln>
              <a:noFill/>
            </a:ln>
          </p:spPr>
        </p:pic>
        <p:pic>
          <p:nvPicPr>
            <p:cNvPr id="730" name="Google Shape;730;p115"/>
            <p:cNvPicPr preferRelativeResize="0"/>
            <p:nvPr/>
          </p:nvPicPr>
          <p:blipFill rotWithShape="1">
            <a:blip r:embed="rId34">
              <a:alphaModFix/>
            </a:blip>
            <a:srcRect/>
            <a:stretch/>
          </p:blipFill>
          <p:spPr>
            <a:xfrm>
              <a:off x="2212701" y="1440489"/>
              <a:ext cx="1322032" cy="137657"/>
            </a:xfrm>
            <a:prstGeom prst="rect">
              <a:avLst/>
            </a:prstGeom>
            <a:noFill/>
            <a:ln>
              <a:noFill/>
            </a:ln>
          </p:spPr>
        </p:pic>
        <p:pic>
          <p:nvPicPr>
            <p:cNvPr id="731" name="Google Shape;731;p115"/>
            <p:cNvPicPr preferRelativeResize="0"/>
            <p:nvPr/>
          </p:nvPicPr>
          <p:blipFill rotWithShape="1">
            <a:blip r:embed="rId35">
              <a:alphaModFix/>
            </a:blip>
            <a:srcRect/>
            <a:stretch/>
          </p:blipFill>
          <p:spPr>
            <a:xfrm>
              <a:off x="8210000" y="6147256"/>
              <a:ext cx="958434" cy="199829"/>
            </a:xfrm>
            <a:prstGeom prst="rect">
              <a:avLst/>
            </a:prstGeom>
            <a:noFill/>
            <a:ln>
              <a:noFill/>
            </a:ln>
          </p:spPr>
        </p:pic>
        <p:pic>
          <p:nvPicPr>
            <p:cNvPr id="732" name="Google Shape;732;p115"/>
            <p:cNvPicPr preferRelativeResize="0"/>
            <p:nvPr/>
          </p:nvPicPr>
          <p:blipFill rotWithShape="1">
            <a:blip r:embed="rId36">
              <a:alphaModFix/>
            </a:blip>
            <a:srcRect/>
            <a:stretch/>
          </p:blipFill>
          <p:spPr>
            <a:xfrm>
              <a:off x="4394948" y="6134581"/>
              <a:ext cx="958432" cy="187845"/>
            </a:xfrm>
            <a:prstGeom prst="rect">
              <a:avLst/>
            </a:prstGeom>
            <a:noFill/>
            <a:ln>
              <a:noFill/>
            </a:ln>
          </p:spPr>
        </p:pic>
        <p:sp>
          <p:nvSpPr>
            <p:cNvPr id="733" name="Google Shape;733;p115"/>
            <p:cNvSpPr txBox="1"/>
            <p:nvPr/>
          </p:nvSpPr>
          <p:spPr>
            <a:xfrm>
              <a:off x="496900" y="794375"/>
              <a:ext cx="1730700" cy="5624700"/>
            </a:xfrm>
            <a:prstGeom prst="rect">
              <a:avLst/>
            </a:prstGeom>
            <a:noFill/>
            <a:ln>
              <a:noFill/>
            </a:ln>
          </p:spPr>
          <p:txBody>
            <a:bodyPr spcFirstLastPara="1" wrap="square" lIns="68575" tIns="34275" rIns="68575" bIns="297000" anchor="t" anchorCtr="0">
              <a:noAutofit/>
            </a:bodyPr>
            <a:lstStyle/>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dk1"/>
                  </a:solidFill>
                  <a:latin typeface="Roboto Slab"/>
                  <a:ea typeface="Roboto Slab"/>
                  <a:cs typeface="Roboto Slab"/>
                  <a:sym typeface="Roboto Slab"/>
                </a:rPr>
                <a:t>Security</a:t>
              </a:r>
              <a:endParaRPr sz="1200" b="1" i="0" u="none" strike="noStrike" cap="none">
                <a:solidFill>
                  <a:schemeClr val="dk1"/>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dk1"/>
                  </a:solidFill>
                  <a:latin typeface="Roboto Slab"/>
                  <a:ea typeface="Roboto Slab"/>
                  <a:cs typeface="Roboto Slab"/>
                  <a:sym typeface="Roboto Slab"/>
                </a:rPr>
                <a:t>Networking</a:t>
              </a:r>
              <a:endParaRPr sz="1400" b="1" i="0" u="none" strike="noStrike" cap="none">
                <a:solidFill>
                  <a:schemeClr val="dk1"/>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dk1"/>
                  </a:solidFill>
                  <a:latin typeface="Roboto Slab"/>
                  <a:ea typeface="Roboto Slab"/>
                  <a:cs typeface="Roboto Slab"/>
                  <a:sym typeface="Roboto Slab"/>
                </a:rPr>
                <a:t>Cloud</a:t>
              </a:r>
              <a:endParaRPr sz="1400" b="1" i="0" u="none" strike="noStrike" cap="none">
                <a:solidFill>
                  <a:schemeClr val="dk1"/>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dk1"/>
                  </a:solidFill>
                  <a:latin typeface="Roboto Slab"/>
                  <a:ea typeface="Roboto Slab"/>
                  <a:cs typeface="Roboto Slab"/>
                  <a:sym typeface="Roboto Slab"/>
                </a:rPr>
                <a:t>Automotive</a:t>
              </a:r>
              <a:endParaRPr sz="1400" b="1" i="0" u="none" strike="noStrike" cap="none">
                <a:solidFill>
                  <a:schemeClr val="dk1"/>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dk1"/>
                  </a:solidFill>
                  <a:latin typeface="Roboto Slab"/>
                  <a:ea typeface="Roboto Slab"/>
                  <a:cs typeface="Roboto Slab"/>
                  <a:sym typeface="Roboto Slab"/>
                </a:rPr>
                <a:t>Blockchain</a:t>
              </a:r>
              <a:endParaRPr sz="1400" b="1" i="0" u="none" strike="noStrike" cap="none">
                <a:solidFill>
                  <a:schemeClr val="dk1"/>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dk1"/>
                  </a:solidFill>
                  <a:latin typeface="Roboto Slab"/>
                  <a:ea typeface="Roboto Slab"/>
                  <a:cs typeface="Roboto Slab"/>
                  <a:sym typeface="Roboto Slab"/>
                </a:rPr>
                <a:t>Edge/IoT</a:t>
              </a:r>
              <a:endParaRPr sz="1400" b="1" i="0" u="none" strike="noStrike" cap="none">
                <a:solidFill>
                  <a:schemeClr val="dk1"/>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dk1"/>
                  </a:solidFill>
                  <a:latin typeface="Roboto Slab"/>
                  <a:ea typeface="Roboto Slab"/>
                  <a:cs typeface="Roboto Slab"/>
                  <a:sym typeface="Roboto Slab"/>
                </a:rPr>
                <a:t>Web</a:t>
              </a:r>
              <a:endParaRPr sz="1400" b="1" i="0" u="none" strike="noStrike" cap="none">
                <a:solidFill>
                  <a:schemeClr val="dk1"/>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0000"/>
                  </a:solidFill>
                  <a:latin typeface="Roboto Slab"/>
                  <a:ea typeface="Roboto Slab"/>
                  <a:cs typeface="Roboto Slab"/>
                  <a:sym typeface="Roboto Slab"/>
                </a:rPr>
                <a:t>AI</a:t>
              </a:r>
              <a:endParaRPr sz="1400" b="1" i="0" u="none" strike="noStrike" cap="none">
                <a:solidFill>
                  <a:srgbClr val="000000"/>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chemeClr val="dk1"/>
                  </a:solidFill>
                  <a:latin typeface="Roboto Slab"/>
                  <a:ea typeface="Roboto Slab"/>
                  <a:cs typeface="Roboto Slab"/>
                  <a:sym typeface="Roboto Slab"/>
                </a:rPr>
                <a:t>Film</a:t>
              </a:r>
              <a:endParaRPr sz="1400" b="1" i="0" u="none" strike="noStrike" cap="none">
                <a:solidFill>
                  <a:schemeClr val="dk1"/>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0000"/>
                  </a:solidFill>
                  <a:latin typeface="Roboto Slab"/>
                  <a:ea typeface="Roboto Slab"/>
                  <a:cs typeface="Roboto Slab"/>
                  <a:sym typeface="Roboto Slab"/>
                </a:rPr>
                <a:t>CI/CD</a:t>
              </a:r>
              <a:endParaRPr sz="1400" b="1" i="0" u="none" strike="noStrike" cap="none">
                <a:solidFill>
                  <a:srgbClr val="000000"/>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0000"/>
                  </a:solidFill>
                  <a:latin typeface="Roboto Slab"/>
                  <a:ea typeface="Roboto Slab"/>
                  <a:cs typeface="Roboto Slab"/>
                  <a:sym typeface="Roboto Slab"/>
                </a:rPr>
                <a:t>Energy</a:t>
              </a:r>
              <a:endParaRPr sz="1400" b="1" i="0" u="none" strike="noStrike" cap="none">
                <a:solidFill>
                  <a:srgbClr val="000000"/>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0000"/>
                  </a:solidFill>
                  <a:latin typeface="Roboto Slab"/>
                  <a:ea typeface="Roboto Slab"/>
                  <a:cs typeface="Roboto Slab"/>
                  <a:sym typeface="Roboto Slab"/>
                </a:rPr>
                <a:t>Hardware</a:t>
              </a:r>
              <a:endParaRPr sz="1400" b="1" i="0" u="none" strike="noStrike" cap="none">
                <a:solidFill>
                  <a:srgbClr val="000000"/>
                </a:solidFill>
                <a:latin typeface="Roboto Slab"/>
                <a:ea typeface="Roboto Slab"/>
                <a:cs typeface="Roboto Slab"/>
                <a:sym typeface="Roboto Slab"/>
              </a:endParaRPr>
            </a:p>
            <a:p>
              <a:pPr marL="0" marR="0" lvl="0" indent="0" algn="l" rtl="0">
                <a:lnSpc>
                  <a:spcPct val="150000"/>
                </a:lnSpc>
                <a:spcBef>
                  <a:spcPts val="0"/>
                </a:spcBef>
                <a:spcAft>
                  <a:spcPts val="0"/>
                </a:spcAft>
                <a:buClr>
                  <a:srgbClr val="000000"/>
                </a:buClr>
                <a:buSzPts val="1400"/>
                <a:buFont typeface="Arial"/>
                <a:buNone/>
              </a:pPr>
              <a:r>
                <a:rPr lang="en" sz="1400" b="1" i="0" u="none" strike="noStrike" cap="none">
                  <a:solidFill>
                    <a:srgbClr val="000000"/>
                  </a:solidFill>
                  <a:latin typeface="Roboto Slab"/>
                  <a:ea typeface="Roboto Slab"/>
                  <a:cs typeface="Roboto Slab"/>
                  <a:sym typeface="Roboto Slab"/>
                </a:rPr>
                <a:t>Standards</a:t>
              </a:r>
              <a:endParaRPr sz="1400" b="1" i="0" u="none" strike="noStrike" cap="none">
                <a:solidFill>
                  <a:srgbClr val="000000"/>
                </a:solidFill>
                <a:latin typeface="Roboto Slab"/>
                <a:ea typeface="Roboto Slab"/>
                <a:cs typeface="Roboto Slab"/>
                <a:sym typeface="Roboto Slab"/>
              </a:endParaRPr>
            </a:p>
          </p:txBody>
        </p:sp>
        <p:cxnSp>
          <p:nvCxnSpPr>
            <p:cNvPr id="734" name="Google Shape;734;p115"/>
            <p:cNvCxnSpPr/>
            <p:nvPr/>
          </p:nvCxnSpPr>
          <p:spPr>
            <a:xfrm rot="10800000">
              <a:off x="420600" y="1299500"/>
              <a:ext cx="11510100" cy="0"/>
            </a:xfrm>
            <a:prstGeom prst="straightConnector1">
              <a:avLst/>
            </a:prstGeom>
            <a:noFill/>
            <a:ln w="9525" cap="flat" cmpd="sng">
              <a:solidFill>
                <a:srgbClr val="EFEFEF"/>
              </a:solidFill>
              <a:prstDash val="solid"/>
              <a:round/>
              <a:headEnd type="none" w="sm" len="sm"/>
              <a:tailEnd type="none" w="sm" len="sm"/>
            </a:ln>
          </p:spPr>
        </p:cxnSp>
        <p:cxnSp>
          <p:nvCxnSpPr>
            <p:cNvPr id="735" name="Google Shape;735;p115"/>
            <p:cNvCxnSpPr/>
            <p:nvPr/>
          </p:nvCxnSpPr>
          <p:spPr>
            <a:xfrm rot="10800000">
              <a:off x="420600" y="1716472"/>
              <a:ext cx="11510100" cy="0"/>
            </a:xfrm>
            <a:prstGeom prst="straightConnector1">
              <a:avLst/>
            </a:prstGeom>
            <a:noFill/>
            <a:ln w="9525" cap="flat" cmpd="sng">
              <a:solidFill>
                <a:srgbClr val="EFEFEF"/>
              </a:solidFill>
              <a:prstDash val="solid"/>
              <a:round/>
              <a:headEnd type="none" w="sm" len="sm"/>
              <a:tailEnd type="none" w="sm" len="sm"/>
            </a:ln>
          </p:spPr>
        </p:cxnSp>
        <p:cxnSp>
          <p:nvCxnSpPr>
            <p:cNvPr id="736" name="Google Shape;736;p115"/>
            <p:cNvCxnSpPr/>
            <p:nvPr/>
          </p:nvCxnSpPr>
          <p:spPr>
            <a:xfrm rot="10800000">
              <a:off x="420600" y="2133445"/>
              <a:ext cx="11510100" cy="0"/>
            </a:xfrm>
            <a:prstGeom prst="straightConnector1">
              <a:avLst/>
            </a:prstGeom>
            <a:noFill/>
            <a:ln w="9525" cap="flat" cmpd="sng">
              <a:solidFill>
                <a:srgbClr val="EFEFEF"/>
              </a:solidFill>
              <a:prstDash val="solid"/>
              <a:round/>
              <a:headEnd type="none" w="sm" len="sm"/>
              <a:tailEnd type="none" w="sm" len="sm"/>
            </a:ln>
          </p:spPr>
        </p:cxnSp>
        <p:cxnSp>
          <p:nvCxnSpPr>
            <p:cNvPr id="737" name="Google Shape;737;p115"/>
            <p:cNvCxnSpPr/>
            <p:nvPr/>
          </p:nvCxnSpPr>
          <p:spPr>
            <a:xfrm rot="10800000">
              <a:off x="420600" y="2550417"/>
              <a:ext cx="11510100" cy="0"/>
            </a:xfrm>
            <a:prstGeom prst="straightConnector1">
              <a:avLst/>
            </a:prstGeom>
            <a:noFill/>
            <a:ln w="9525" cap="flat" cmpd="sng">
              <a:solidFill>
                <a:srgbClr val="EFEFEF"/>
              </a:solidFill>
              <a:prstDash val="solid"/>
              <a:round/>
              <a:headEnd type="none" w="sm" len="sm"/>
              <a:tailEnd type="none" w="sm" len="sm"/>
            </a:ln>
          </p:spPr>
        </p:cxnSp>
        <p:cxnSp>
          <p:nvCxnSpPr>
            <p:cNvPr id="738" name="Google Shape;738;p115"/>
            <p:cNvCxnSpPr/>
            <p:nvPr/>
          </p:nvCxnSpPr>
          <p:spPr>
            <a:xfrm rot="10800000">
              <a:off x="420600" y="2967389"/>
              <a:ext cx="11510100" cy="0"/>
            </a:xfrm>
            <a:prstGeom prst="straightConnector1">
              <a:avLst/>
            </a:prstGeom>
            <a:noFill/>
            <a:ln w="9525" cap="flat" cmpd="sng">
              <a:solidFill>
                <a:srgbClr val="EFEFEF"/>
              </a:solidFill>
              <a:prstDash val="solid"/>
              <a:round/>
              <a:headEnd type="none" w="sm" len="sm"/>
              <a:tailEnd type="none" w="sm" len="sm"/>
            </a:ln>
          </p:spPr>
        </p:cxnSp>
        <p:cxnSp>
          <p:nvCxnSpPr>
            <p:cNvPr id="739" name="Google Shape;739;p115"/>
            <p:cNvCxnSpPr/>
            <p:nvPr/>
          </p:nvCxnSpPr>
          <p:spPr>
            <a:xfrm rot="10800000">
              <a:off x="420600" y="3419363"/>
              <a:ext cx="11510100" cy="0"/>
            </a:xfrm>
            <a:prstGeom prst="straightConnector1">
              <a:avLst/>
            </a:prstGeom>
            <a:noFill/>
            <a:ln w="9525" cap="flat" cmpd="sng">
              <a:solidFill>
                <a:srgbClr val="EFEFEF"/>
              </a:solidFill>
              <a:prstDash val="solid"/>
              <a:round/>
              <a:headEnd type="none" w="sm" len="sm"/>
              <a:tailEnd type="none" w="sm" len="sm"/>
            </a:ln>
          </p:spPr>
        </p:cxnSp>
        <p:cxnSp>
          <p:nvCxnSpPr>
            <p:cNvPr id="740" name="Google Shape;740;p115"/>
            <p:cNvCxnSpPr/>
            <p:nvPr/>
          </p:nvCxnSpPr>
          <p:spPr>
            <a:xfrm rot="10800000">
              <a:off x="420600" y="3884868"/>
              <a:ext cx="11510100" cy="0"/>
            </a:xfrm>
            <a:prstGeom prst="straightConnector1">
              <a:avLst/>
            </a:prstGeom>
            <a:noFill/>
            <a:ln w="9525" cap="flat" cmpd="sng">
              <a:solidFill>
                <a:srgbClr val="EFEFEF"/>
              </a:solidFill>
              <a:prstDash val="solid"/>
              <a:round/>
              <a:headEnd type="none" w="sm" len="sm"/>
              <a:tailEnd type="none" w="sm" len="sm"/>
            </a:ln>
          </p:spPr>
        </p:cxnSp>
        <p:cxnSp>
          <p:nvCxnSpPr>
            <p:cNvPr id="741" name="Google Shape;741;p115"/>
            <p:cNvCxnSpPr/>
            <p:nvPr/>
          </p:nvCxnSpPr>
          <p:spPr>
            <a:xfrm rot="10800000">
              <a:off x="420600" y="4313275"/>
              <a:ext cx="11510100" cy="0"/>
            </a:xfrm>
            <a:prstGeom prst="straightConnector1">
              <a:avLst/>
            </a:prstGeom>
            <a:noFill/>
            <a:ln w="9525" cap="flat" cmpd="sng">
              <a:solidFill>
                <a:srgbClr val="EFEFEF"/>
              </a:solidFill>
              <a:prstDash val="solid"/>
              <a:round/>
              <a:headEnd type="none" w="sm" len="sm"/>
              <a:tailEnd type="none" w="sm" len="sm"/>
            </a:ln>
          </p:spPr>
        </p:cxnSp>
        <p:cxnSp>
          <p:nvCxnSpPr>
            <p:cNvPr id="742" name="Google Shape;742;p115"/>
            <p:cNvCxnSpPr/>
            <p:nvPr/>
          </p:nvCxnSpPr>
          <p:spPr>
            <a:xfrm rot="10800000">
              <a:off x="420600" y="5161188"/>
              <a:ext cx="11510100" cy="0"/>
            </a:xfrm>
            <a:prstGeom prst="straightConnector1">
              <a:avLst/>
            </a:prstGeom>
            <a:noFill/>
            <a:ln w="9525" cap="flat" cmpd="sng">
              <a:solidFill>
                <a:srgbClr val="EFEFEF"/>
              </a:solidFill>
              <a:prstDash val="solid"/>
              <a:round/>
              <a:headEnd type="none" w="sm" len="sm"/>
              <a:tailEnd type="none" w="sm" len="sm"/>
            </a:ln>
          </p:spPr>
        </p:cxnSp>
        <p:cxnSp>
          <p:nvCxnSpPr>
            <p:cNvPr id="743" name="Google Shape;743;p115"/>
            <p:cNvCxnSpPr/>
            <p:nvPr/>
          </p:nvCxnSpPr>
          <p:spPr>
            <a:xfrm rot="10800000">
              <a:off x="420600" y="5601060"/>
              <a:ext cx="11510100" cy="0"/>
            </a:xfrm>
            <a:prstGeom prst="straightConnector1">
              <a:avLst/>
            </a:prstGeom>
            <a:noFill/>
            <a:ln w="9525" cap="flat" cmpd="sng">
              <a:solidFill>
                <a:srgbClr val="EFEFEF"/>
              </a:solidFill>
              <a:prstDash val="solid"/>
              <a:round/>
              <a:headEnd type="none" w="sm" len="sm"/>
              <a:tailEnd type="none" w="sm" len="sm"/>
            </a:ln>
          </p:spPr>
        </p:cxnSp>
        <p:cxnSp>
          <p:nvCxnSpPr>
            <p:cNvPr id="744" name="Google Shape;744;p115"/>
            <p:cNvCxnSpPr/>
            <p:nvPr/>
          </p:nvCxnSpPr>
          <p:spPr>
            <a:xfrm rot="10800000">
              <a:off x="420600" y="4718813"/>
              <a:ext cx="11510100" cy="0"/>
            </a:xfrm>
            <a:prstGeom prst="straightConnector1">
              <a:avLst/>
            </a:prstGeom>
            <a:noFill/>
            <a:ln w="9525" cap="flat" cmpd="sng">
              <a:solidFill>
                <a:srgbClr val="EFEFEF"/>
              </a:solidFill>
              <a:prstDash val="solid"/>
              <a:round/>
              <a:headEnd type="none" w="sm" len="sm"/>
              <a:tailEnd type="none" w="sm" len="sm"/>
            </a:ln>
          </p:spPr>
        </p:cxnSp>
        <p:cxnSp>
          <p:nvCxnSpPr>
            <p:cNvPr id="745" name="Google Shape;745;p115"/>
            <p:cNvCxnSpPr/>
            <p:nvPr/>
          </p:nvCxnSpPr>
          <p:spPr>
            <a:xfrm rot="10800000">
              <a:off x="420600" y="6010900"/>
              <a:ext cx="11510100" cy="0"/>
            </a:xfrm>
            <a:prstGeom prst="straightConnector1">
              <a:avLst/>
            </a:prstGeom>
            <a:noFill/>
            <a:ln w="9525" cap="flat" cmpd="sng">
              <a:solidFill>
                <a:srgbClr val="EFEFEF"/>
              </a:solidFill>
              <a:prstDash val="solid"/>
              <a:round/>
              <a:headEnd type="none" w="sm" len="sm"/>
              <a:tailEnd type="none" w="sm" len="sm"/>
            </a:ln>
          </p:spPr>
        </p:cxnSp>
        <p:pic>
          <p:nvPicPr>
            <p:cNvPr id="746" name="Google Shape;746;p115"/>
            <p:cNvPicPr preferRelativeResize="0"/>
            <p:nvPr/>
          </p:nvPicPr>
          <p:blipFill rotWithShape="1">
            <a:blip r:embed="rId37">
              <a:alphaModFix/>
            </a:blip>
            <a:srcRect/>
            <a:stretch/>
          </p:blipFill>
          <p:spPr>
            <a:xfrm>
              <a:off x="2183933" y="5285556"/>
              <a:ext cx="1116140" cy="145755"/>
            </a:xfrm>
            <a:prstGeom prst="rect">
              <a:avLst/>
            </a:prstGeom>
            <a:noFill/>
            <a:ln>
              <a:noFill/>
            </a:ln>
          </p:spPr>
        </p:pic>
        <p:pic>
          <p:nvPicPr>
            <p:cNvPr id="747" name="Google Shape;747;p115"/>
            <p:cNvPicPr preferRelativeResize="0"/>
            <p:nvPr/>
          </p:nvPicPr>
          <p:blipFill rotWithShape="1">
            <a:blip r:embed="rId38">
              <a:alphaModFix/>
            </a:blip>
            <a:srcRect/>
            <a:stretch/>
          </p:blipFill>
          <p:spPr>
            <a:xfrm>
              <a:off x="4803917" y="809335"/>
              <a:ext cx="1141266" cy="432673"/>
            </a:xfrm>
            <a:prstGeom prst="rect">
              <a:avLst/>
            </a:prstGeom>
            <a:noFill/>
            <a:ln>
              <a:noFill/>
            </a:ln>
          </p:spPr>
        </p:pic>
        <p:cxnSp>
          <p:nvCxnSpPr>
            <p:cNvPr id="748" name="Google Shape;748;p115"/>
            <p:cNvCxnSpPr/>
            <p:nvPr/>
          </p:nvCxnSpPr>
          <p:spPr>
            <a:xfrm rot="10800000">
              <a:off x="2041967" y="997767"/>
              <a:ext cx="0" cy="5328300"/>
            </a:xfrm>
            <a:prstGeom prst="straightConnector1">
              <a:avLst/>
            </a:prstGeom>
            <a:noFill/>
            <a:ln w="9525" cap="flat" cmpd="sng">
              <a:solidFill>
                <a:srgbClr val="EFEFEF"/>
              </a:solidFill>
              <a:prstDash val="solid"/>
              <a:round/>
              <a:headEnd type="none" w="sm" len="sm"/>
              <a:tailEnd type="none" w="sm" len="sm"/>
            </a:ln>
          </p:spPr>
        </p:cxnSp>
        <p:pic>
          <p:nvPicPr>
            <p:cNvPr id="749" name="Google Shape;749;p115"/>
            <p:cNvPicPr preferRelativeResize="0"/>
            <p:nvPr/>
          </p:nvPicPr>
          <p:blipFill rotWithShape="1">
            <a:blip r:embed="rId39">
              <a:alphaModFix/>
            </a:blip>
            <a:srcRect/>
            <a:stretch/>
          </p:blipFill>
          <p:spPr>
            <a:xfrm>
              <a:off x="6674285" y="1330444"/>
              <a:ext cx="958434" cy="357748"/>
            </a:xfrm>
            <a:prstGeom prst="rect">
              <a:avLst/>
            </a:prstGeom>
            <a:noFill/>
            <a:ln>
              <a:noFill/>
            </a:ln>
          </p:spPr>
        </p:pic>
        <p:pic>
          <p:nvPicPr>
            <p:cNvPr id="750" name="Google Shape;750;p115"/>
            <p:cNvPicPr preferRelativeResize="0"/>
            <p:nvPr/>
          </p:nvPicPr>
          <p:blipFill rotWithShape="1">
            <a:blip r:embed="rId40">
              <a:alphaModFix/>
            </a:blip>
            <a:srcRect/>
            <a:stretch/>
          </p:blipFill>
          <p:spPr>
            <a:xfrm>
              <a:off x="5469065" y="2580145"/>
              <a:ext cx="1677231" cy="363400"/>
            </a:xfrm>
            <a:prstGeom prst="rect">
              <a:avLst/>
            </a:prstGeom>
            <a:noFill/>
            <a:ln>
              <a:noFill/>
            </a:ln>
          </p:spPr>
        </p:pic>
        <p:pic>
          <p:nvPicPr>
            <p:cNvPr id="751" name="Google Shape;751;p115"/>
            <p:cNvPicPr preferRelativeResize="0"/>
            <p:nvPr/>
          </p:nvPicPr>
          <p:blipFill rotWithShape="1">
            <a:blip r:embed="rId41">
              <a:alphaModFix/>
            </a:blip>
            <a:srcRect/>
            <a:stretch/>
          </p:blipFill>
          <p:spPr>
            <a:xfrm>
              <a:off x="4801943" y="4324624"/>
              <a:ext cx="543690" cy="393786"/>
            </a:xfrm>
            <a:prstGeom prst="rect">
              <a:avLst/>
            </a:prstGeom>
            <a:noFill/>
            <a:ln>
              <a:noFill/>
            </a:ln>
          </p:spPr>
        </p:pic>
        <p:pic>
          <p:nvPicPr>
            <p:cNvPr id="752" name="Google Shape;752;p115"/>
            <p:cNvPicPr preferRelativeResize="0"/>
            <p:nvPr/>
          </p:nvPicPr>
          <p:blipFill rotWithShape="1">
            <a:blip r:embed="rId42">
              <a:alphaModFix/>
            </a:blip>
            <a:srcRect/>
            <a:stretch/>
          </p:blipFill>
          <p:spPr>
            <a:xfrm>
              <a:off x="5782652" y="4323117"/>
              <a:ext cx="543691" cy="396800"/>
            </a:xfrm>
            <a:prstGeom prst="rect">
              <a:avLst/>
            </a:prstGeom>
            <a:noFill/>
            <a:ln>
              <a:noFill/>
            </a:ln>
          </p:spPr>
        </p:pic>
        <p:pic>
          <p:nvPicPr>
            <p:cNvPr id="753" name="Google Shape;753;p115"/>
            <p:cNvPicPr preferRelativeResize="0"/>
            <p:nvPr/>
          </p:nvPicPr>
          <p:blipFill rotWithShape="1">
            <a:blip r:embed="rId42">
              <a:alphaModFix/>
            </a:blip>
            <a:srcRect/>
            <a:stretch/>
          </p:blipFill>
          <p:spPr>
            <a:xfrm>
              <a:off x="7883045" y="4323117"/>
              <a:ext cx="543691" cy="396800"/>
            </a:xfrm>
            <a:prstGeom prst="rect">
              <a:avLst/>
            </a:prstGeom>
            <a:noFill/>
            <a:ln>
              <a:noFill/>
            </a:ln>
          </p:spPr>
        </p:pic>
        <p:pic>
          <p:nvPicPr>
            <p:cNvPr id="754" name="Google Shape;754;p115"/>
            <p:cNvPicPr preferRelativeResize="0"/>
            <p:nvPr/>
          </p:nvPicPr>
          <p:blipFill rotWithShape="1">
            <a:blip r:embed="rId43">
              <a:alphaModFix/>
            </a:blip>
            <a:srcRect/>
            <a:stretch/>
          </p:blipFill>
          <p:spPr>
            <a:xfrm>
              <a:off x="6763360" y="4337197"/>
              <a:ext cx="682667" cy="368640"/>
            </a:xfrm>
            <a:prstGeom prst="rect">
              <a:avLst/>
            </a:prstGeom>
            <a:noFill/>
            <a:ln>
              <a:noFill/>
            </a:ln>
          </p:spPr>
        </p:pic>
        <p:pic>
          <p:nvPicPr>
            <p:cNvPr id="755" name="Google Shape;755;p115"/>
            <p:cNvPicPr preferRelativeResize="0"/>
            <p:nvPr/>
          </p:nvPicPr>
          <p:blipFill rotWithShape="1">
            <a:blip r:embed="rId44">
              <a:alphaModFix/>
            </a:blip>
            <a:srcRect/>
            <a:stretch/>
          </p:blipFill>
          <p:spPr>
            <a:xfrm>
              <a:off x="8863753" y="4332492"/>
              <a:ext cx="640888" cy="378052"/>
            </a:xfrm>
            <a:prstGeom prst="rect">
              <a:avLst/>
            </a:prstGeom>
            <a:noFill/>
            <a:ln>
              <a:noFill/>
            </a:ln>
          </p:spPr>
        </p:pic>
        <p:pic>
          <p:nvPicPr>
            <p:cNvPr id="756" name="Google Shape;756;p115"/>
            <p:cNvPicPr preferRelativeResize="0"/>
            <p:nvPr/>
          </p:nvPicPr>
          <p:blipFill rotWithShape="1">
            <a:blip r:embed="rId45">
              <a:alphaModFix/>
            </a:blip>
            <a:srcRect/>
            <a:stretch/>
          </p:blipFill>
          <p:spPr>
            <a:xfrm>
              <a:off x="5912359" y="1345101"/>
              <a:ext cx="579133" cy="328435"/>
            </a:xfrm>
            <a:prstGeom prst="rect">
              <a:avLst/>
            </a:prstGeom>
            <a:noFill/>
            <a:ln>
              <a:noFill/>
            </a:ln>
          </p:spPr>
        </p:pic>
        <p:pic>
          <p:nvPicPr>
            <p:cNvPr id="757" name="Google Shape;757;p115"/>
            <p:cNvPicPr preferRelativeResize="0"/>
            <p:nvPr/>
          </p:nvPicPr>
          <p:blipFill rotWithShape="1">
            <a:blip r:embed="rId46">
              <a:alphaModFix/>
            </a:blip>
            <a:srcRect/>
            <a:stretch/>
          </p:blipFill>
          <p:spPr>
            <a:xfrm>
              <a:off x="6157888" y="851607"/>
              <a:ext cx="958401" cy="348130"/>
            </a:xfrm>
            <a:prstGeom prst="rect">
              <a:avLst/>
            </a:prstGeom>
            <a:noFill/>
            <a:ln>
              <a:noFill/>
            </a:ln>
          </p:spPr>
        </p:pic>
        <p:pic>
          <p:nvPicPr>
            <p:cNvPr id="758" name="Google Shape;758;p115"/>
            <p:cNvPicPr preferRelativeResize="0"/>
            <p:nvPr/>
          </p:nvPicPr>
          <p:blipFill rotWithShape="1">
            <a:blip r:embed="rId47">
              <a:alphaModFix/>
            </a:blip>
            <a:srcRect/>
            <a:stretch/>
          </p:blipFill>
          <p:spPr>
            <a:xfrm>
              <a:off x="7328992" y="705239"/>
              <a:ext cx="640867" cy="640867"/>
            </a:xfrm>
            <a:prstGeom prst="rect">
              <a:avLst/>
            </a:prstGeom>
            <a:noFill/>
            <a:ln>
              <a:noFill/>
            </a:ln>
          </p:spPr>
        </p:pic>
        <p:pic>
          <p:nvPicPr>
            <p:cNvPr id="759" name="Google Shape;759;p115"/>
            <p:cNvPicPr preferRelativeResize="0"/>
            <p:nvPr/>
          </p:nvPicPr>
          <p:blipFill rotWithShape="1">
            <a:blip r:embed="rId48">
              <a:alphaModFix/>
            </a:blip>
            <a:srcRect/>
            <a:stretch/>
          </p:blipFill>
          <p:spPr>
            <a:xfrm>
              <a:off x="8182563" y="857932"/>
              <a:ext cx="1216200" cy="335479"/>
            </a:xfrm>
            <a:prstGeom prst="rect">
              <a:avLst/>
            </a:prstGeom>
            <a:noFill/>
            <a:ln>
              <a:noFill/>
            </a:ln>
          </p:spPr>
        </p:pic>
        <p:pic>
          <p:nvPicPr>
            <p:cNvPr id="760" name="Google Shape;760;p115"/>
            <p:cNvPicPr preferRelativeResize="0"/>
            <p:nvPr/>
          </p:nvPicPr>
          <p:blipFill rotWithShape="1">
            <a:blip r:embed="rId49">
              <a:alphaModFix/>
            </a:blip>
            <a:srcRect/>
            <a:stretch/>
          </p:blipFill>
          <p:spPr>
            <a:xfrm>
              <a:off x="9611467" y="820147"/>
              <a:ext cx="822100" cy="411049"/>
            </a:xfrm>
            <a:prstGeom prst="rect">
              <a:avLst/>
            </a:prstGeom>
            <a:noFill/>
            <a:ln>
              <a:noFill/>
            </a:ln>
          </p:spPr>
        </p:pic>
        <p:pic>
          <p:nvPicPr>
            <p:cNvPr id="761" name="Google Shape;761;p115"/>
            <p:cNvPicPr preferRelativeResize="0"/>
            <p:nvPr/>
          </p:nvPicPr>
          <p:blipFill rotWithShape="1">
            <a:blip r:embed="rId50">
              <a:alphaModFix/>
            </a:blip>
            <a:srcRect/>
            <a:stretch/>
          </p:blipFill>
          <p:spPr>
            <a:xfrm>
              <a:off x="10707667" y="796492"/>
              <a:ext cx="543700" cy="458362"/>
            </a:xfrm>
            <a:prstGeom prst="rect">
              <a:avLst/>
            </a:prstGeom>
            <a:noFill/>
            <a:ln>
              <a:noFill/>
            </a:ln>
          </p:spPr>
        </p:pic>
        <p:pic>
          <p:nvPicPr>
            <p:cNvPr id="762" name="Google Shape;762;p115"/>
            <p:cNvPicPr preferRelativeResize="0"/>
            <p:nvPr/>
          </p:nvPicPr>
          <p:blipFill rotWithShape="1">
            <a:blip r:embed="rId51">
              <a:alphaModFix/>
            </a:blip>
            <a:srcRect/>
            <a:stretch/>
          </p:blipFill>
          <p:spPr>
            <a:xfrm>
              <a:off x="9214507" y="1382383"/>
              <a:ext cx="1141265" cy="253870"/>
            </a:xfrm>
            <a:prstGeom prst="rect">
              <a:avLst/>
            </a:prstGeom>
            <a:noFill/>
            <a:ln>
              <a:noFill/>
            </a:ln>
          </p:spPr>
        </p:pic>
        <p:pic>
          <p:nvPicPr>
            <p:cNvPr id="763" name="Google Shape;763;p115"/>
            <p:cNvPicPr preferRelativeResize="0"/>
            <p:nvPr/>
          </p:nvPicPr>
          <p:blipFill rotWithShape="1">
            <a:blip r:embed="rId52">
              <a:alphaModFix/>
            </a:blip>
            <a:srcRect/>
            <a:stretch/>
          </p:blipFill>
          <p:spPr>
            <a:xfrm>
              <a:off x="10538567" y="1386460"/>
              <a:ext cx="1059000" cy="245716"/>
            </a:xfrm>
            <a:prstGeom prst="rect">
              <a:avLst/>
            </a:prstGeom>
            <a:noFill/>
            <a:ln>
              <a:noFill/>
            </a:ln>
          </p:spPr>
        </p:pic>
        <p:pic>
          <p:nvPicPr>
            <p:cNvPr id="764" name="Google Shape;764;p115"/>
            <p:cNvPicPr preferRelativeResize="0"/>
            <p:nvPr/>
          </p:nvPicPr>
          <p:blipFill rotWithShape="1">
            <a:blip r:embed="rId53">
              <a:alphaModFix/>
            </a:blip>
            <a:srcRect/>
            <a:stretch/>
          </p:blipFill>
          <p:spPr>
            <a:xfrm>
              <a:off x="5235052" y="1759843"/>
              <a:ext cx="711881" cy="330234"/>
            </a:xfrm>
            <a:prstGeom prst="rect">
              <a:avLst/>
            </a:prstGeom>
            <a:noFill/>
            <a:ln>
              <a:noFill/>
            </a:ln>
          </p:spPr>
        </p:pic>
        <p:pic>
          <p:nvPicPr>
            <p:cNvPr id="765" name="Google Shape;765;p115"/>
            <p:cNvPicPr preferRelativeResize="0"/>
            <p:nvPr/>
          </p:nvPicPr>
          <p:blipFill rotWithShape="1">
            <a:blip r:embed="rId54">
              <a:alphaModFix/>
            </a:blip>
            <a:srcRect/>
            <a:stretch/>
          </p:blipFill>
          <p:spPr>
            <a:xfrm>
              <a:off x="6225316" y="1757859"/>
              <a:ext cx="958434" cy="334201"/>
            </a:xfrm>
            <a:prstGeom prst="rect">
              <a:avLst/>
            </a:prstGeom>
            <a:noFill/>
            <a:ln>
              <a:noFill/>
            </a:ln>
          </p:spPr>
        </p:pic>
        <p:pic>
          <p:nvPicPr>
            <p:cNvPr id="766" name="Google Shape;766;p115"/>
            <p:cNvPicPr preferRelativeResize="0"/>
            <p:nvPr/>
          </p:nvPicPr>
          <p:blipFill rotWithShape="1">
            <a:blip r:embed="rId55">
              <a:alphaModFix/>
            </a:blip>
            <a:srcRect/>
            <a:stretch/>
          </p:blipFill>
          <p:spPr>
            <a:xfrm>
              <a:off x="7462132" y="1799068"/>
              <a:ext cx="1007135" cy="251784"/>
            </a:xfrm>
            <a:prstGeom prst="rect">
              <a:avLst/>
            </a:prstGeom>
            <a:noFill/>
            <a:ln>
              <a:noFill/>
            </a:ln>
          </p:spPr>
        </p:pic>
        <p:pic>
          <p:nvPicPr>
            <p:cNvPr id="767" name="Google Shape;767;p115"/>
            <p:cNvPicPr preferRelativeResize="0"/>
            <p:nvPr/>
          </p:nvPicPr>
          <p:blipFill rotWithShape="1">
            <a:blip r:embed="rId56">
              <a:alphaModFix/>
            </a:blip>
            <a:srcRect/>
            <a:stretch/>
          </p:blipFill>
          <p:spPr>
            <a:xfrm>
              <a:off x="6909129" y="6096105"/>
              <a:ext cx="958433" cy="264797"/>
            </a:xfrm>
            <a:prstGeom prst="rect">
              <a:avLst/>
            </a:prstGeom>
            <a:noFill/>
            <a:ln>
              <a:noFill/>
            </a:ln>
          </p:spPr>
        </p:pic>
        <p:pic>
          <p:nvPicPr>
            <p:cNvPr id="768" name="Google Shape;768;p115"/>
            <p:cNvPicPr preferRelativeResize="0"/>
            <p:nvPr/>
          </p:nvPicPr>
          <p:blipFill rotWithShape="1">
            <a:blip r:embed="rId57">
              <a:alphaModFix/>
            </a:blip>
            <a:srcRect/>
            <a:stretch/>
          </p:blipFill>
          <p:spPr>
            <a:xfrm>
              <a:off x="5801587" y="3041585"/>
              <a:ext cx="1216198" cy="308732"/>
            </a:xfrm>
            <a:prstGeom prst="rect">
              <a:avLst/>
            </a:prstGeom>
            <a:noFill/>
            <a:ln>
              <a:noFill/>
            </a:ln>
          </p:spPr>
        </p:pic>
        <p:pic>
          <p:nvPicPr>
            <p:cNvPr id="769" name="Google Shape;769;p115"/>
            <p:cNvPicPr preferRelativeResize="0"/>
            <p:nvPr/>
          </p:nvPicPr>
          <p:blipFill rotWithShape="1">
            <a:blip r:embed="rId58">
              <a:alphaModFix/>
            </a:blip>
            <a:srcRect/>
            <a:stretch/>
          </p:blipFill>
          <p:spPr>
            <a:xfrm>
              <a:off x="8747649" y="1805859"/>
              <a:ext cx="1116132" cy="238202"/>
            </a:xfrm>
            <a:prstGeom prst="rect">
              <a:avLst/>
            </a:prstGeom>
            <a:noFill/>
            <a:ln>
              <a:noFill/>
            </a:ln>
          </p:spPr>
        </p:pic>
        <p:pic>
          <p:nvPicPr>
            <p:cNvPr id="770" name="Google Shape;770;p115"/>
            <p:cNvPicPr preferRelativeResize="0"/>
            <p:nvPr/>
          </p:nvPicPr>
          <p:blipFill rotWithShape="1">
            <a:blip r:embed="rId59">
              <a:alphaModFix/>
            </a:blip>
            <a:srcRect/>
            <a:stretch/>
          </p:blipFill>
          <p:spPr>
            <a:xfrm>
              <a:off x="2121087" y="6122321"/>
              <a:ext cx="1059033" cy="319831"/>
            </a:xfrm>
            <a:prstGeom prst="rect">
              <a:avLst/>
            </a:prstGeom>
            <a:noFill/>
            <a:ln>
              <a:noFill/>
            </a:ln>
          </p:spPr>
        </p:pic>
        <p:pic>
          <p:nvPicPr>
            <p:cNvPr id="771" name="Google Shape;771;p115"/>
            <p:cNvPicPr preferRelativeResize="0"/>
            <p:nvPr/>
          </p:nvPicPr>
          <p:blipFill rotWithShape="1">
            <a:blip r:embed="rId60">
              <a:alphaModFix/>
            </a:blip>
            <a:srcRect/>
            <a:stretch/>
          </p:blipFill>
          <p:spPr>
            <a:xfrm>
              <a:off x="7928644" y="5643823"/>
              <a:ext cx="782368" cy="297767"/>
            </a:xfrm>
            <a:prstGeom prst="rect">
              <a:avLst/>
            </a:prstGeom>
            <a:noFill/>
            <a:ln>
              <a:noFill/>
            </a:ln>
          </p:spPr>
        </p:pic>
        <p:pic>
          <p:nvPicPr>
            <p:cNvPr id="772" name="Google Shape;772;p115"/>
            <p:cNvPicPr preferRelativeResize="0"/>
            <p:nvPr/>
          </p:nvPicPr>
          <p:blipFill rotWithShape="1">
            <a:blip r:embed="rId61">
              <a:alphaModFix/>
            </a:blip>
            <a:srcRect/>
            <a:stretch/>
          </p:blipFill>
          <p:spPr>
            <a:xfrm>
              <a:off x="5173677" y="5624957"/>
              <a:ext cx="958432" cy="335496"/>
            </a:xfrm>
            <a:prstGeom prst="rect">
              <a:avLst/>
            </a:prstGeom>
            <a:noFill/>
            <a:ln>
              <a:noFill/>
            </a:ln>
          </p:spPr>
        </p:pic>
        <p:pic>
          <p:nvPicPr>
            <p:cNvPr id="773" name="Google Shape;773;p115"/>
            <p:cNvPicPr preferRelativeResize="0"/>
            <p:nvPr/>
          </p:nvPicPr>
          <p:blipFill rotWithShape="1">
            <a:blip r:embed="rId62">
              <a:alphaModFix/>
            </a:blip>
            <a:srcRect/>
            <a:stretch/>
          </p:blipFill>
          <p:spPr>
            <a:xfrm>
              <a:off x="7188276" y="3006528"/>
              <a:ext cx="870900" cy="378847"/>
            </a:xfrm>
            <a:prstGeom prst="rect">
              <a:avLst/>
            </a:prstGeom>
            <a:noFill/>
            <a:ln>
              <a:noFill/>
            </a:ln>
          </p:spPr>
        </p:pic>
        <p:pic>
          <p:nvPicPr>
            <p:cNvPr id="774" name="Google Shape;774;p115"/>
            <p:cNvPicPr preferRelativeResize="0"/>
            <p:nvPr/>
          </p:nvPicPr>
          <p:blipFill rotWithShape="1">
            <a:blip r:embed="rId63">
              <a:alphaModFix/>
            </a:blip>
            <a:srcRect/>
            <a:stretch/>
          </p:blipFill>
          <p:spPr>
            <a:xfrm>
              <a:off x="8229668" y="3005647"/>
              <a:ext cx="1116132" cy="380611"/>
            </a:xfrm>
            <a:prstGeom prst="rect">
              <a:avLst/>
            </a:prstGeom>
            <a:noFill/>
            <a:ln>
              <a:noFill/>
            </a:ln>
          </p:spPr>
        </p:pic>
        <p:pic>
          <p:nvPicPr>
            <p:cNvPr id="775" name="Google Shape;775;p115"/>
            <p:cNvPicPr preferRelativeResize="0"/>
            <p:nvPr/>
          </p:nvPicPr>
          <p:blipFill rotWithShape="1">
            <a:blip r:embed="rId64">
              <a:alphaModFix/>
            </a:blip>
            <a:srcRect/>
            <a:stretch/>
          </p:blipFill>
          <p:spPr>
            <a:xfrm>
              <a:off x="9611477" y="6096104"/>
              <a:ext cx="1730857" cy="264800"/>
            </a:xfrm>
            <a:prstGeom prst="rect">
              <a:avLst/>
            </a:prstGeom>
            <a:noFill/>
            <a:ln>
              <a:noFill/>
            </a:ln>
          </p:spPr>
        </p:pic>
        <p:pic>
          <p:nvPicPr>
            <p:cNvPr id="776" name="Google Shape;776;p115"/>
            <p:cNvPicPr preferRelativeResize="0"/>
            <p:nvPr/>
          </p:nvPicPr>
          <p:blipFill rotWithShape="1">
            <a:blip r:embed="rId65">
              <a:alphaModFix/>
            </a:blip>
            <a:srcRect/>
            <a:stretch/>
          </p:blipFill>
          <p:spPr>
            <a:xfrm>
              <a:off x="9516292" y="2991613"/>
              <a:ext cx="667200" cy="408677"/>
            </a:xfrm>
            <a:prstGeom prst="rect">
              <a:avLst/>
            </a:prstGeom>
            <a:noFill/>
            <a:ln>
              <a:noFill/>
            </a:ln>
          </p:spPr>
        </p:pic>
        <p:pic>
          <p:nvPicPr>
            <p:cNvPr id="777" name="Google Shape;777;p115"/>
            <p:cNvPicPr preferRelativeResize="0"/>
            <p:nvPr/>
          </p:nvPicPr>
          <p:blipFill rotWithShape="1">
            <a:blip r:embed="rId66">
              <a:alphaModFix/>
            </a:blip>
            <a:srcRect/>
            <a:stretch/>
          </p:blipFill>
          <p:spPr>
            <a:xfrm>
              <a:off x="10353984" y="3025685"/>
              <a:ext cx="1251079" cy="340533"/>
            </a:xfrm>
            <a:prstGeom prst="rect">
              <a:avLst/>
            </a:prstGeom>
            <a:noFill/>
            <a:ln>
              <a:noFill/>
            </a:ln>
          </p:spPr>
        </p:pic>
        <p:pic>
          <p:nvPicPr>
            <p:cNvPr id="778" name="Google Shape;778;p115"/>
            <p:cNvPicPr preferRelativeResize="0"/>
            <p:nvPr/>
          </p:nvPicPr>
          <p:blipFill rotWithShape="1">
            <a:blip r:embed="rId67">
              <a:alphaModFix/>
            </a:blip>
            <a:srcRect/>
            <a:stretch/>
          </p:blipFill>
          <p:spPr>
            <a:xfrm>
              <a:off x="6660289" y="3511141"/>
              <a:ext cx="1216201" cy="261397"/>
            </a:xfrm>
            <a:prstGeom prst="rect">
              <a:avLst/>
            </a:prstGeom>
            <a:noFill/>
            <a:ln>
              <a:noFill/>
            </a:ln>
          </p:spPr>
        </p:pic>
        <p:pic>
          <p:nvPicPr>
            <p:cNvPr id="779" name="Google Shape;779;p115"/>
            <p:cNvPicPr preferRelativeResize="0"/>
            <p:nvPr/>
          </p:nvPicPr>
          <p:blipFill rotWithShape="1">
            <a:blip r:embed="rId68">
              <a:alphaModFix/>
            </a:blip>
            <a:srcRect/>
            <a:stretch/>
          </p:blipFill>
          <p:spPr>
            <a:xfrm>
              <a:off x="8111284" y="3431300"/>
              <a:ext cx="398335" cy="421082"/>
            </a:xfrm>
            <a:prstGeom prst="rect">
              <a:avLst/>
            </a:prstGeom>
            <a:noFill/>
            <a:ln>
              <a:noFill/>
            </a:ln>
          </p:spPr>
        </p:pic>
        <p:pic>
          <p:nvPicPr>
            <p:cNvPr id="780" name="Google Shape;780;p115"/>
            <p:cNvPicPr preferRelativeResize="0"/>
            <p:nvPr/>
          </p:nvPicPr>
          <p:blipFill rotWithShape="1">
            <a:blip r:embed="rId69">
              <a:alphaModFix/>
            </a:blip>
            <a:srcRect/>
            <a:stretch/>
          </p:blipFill>
          <p:spPr>
            <a:xfrm>
              <a:off x="8744412" y="3400221"/>
              <a:ext cx="525433" cy="483238"/>
            </a:xfrm>
            <a:prstGeom prst="rect">
              <a:avLst/>
            </a:prstGeom>
            <a:noFill/>
            <a:ln>
              <a:noFill/>
            </a:ln>
          </p:spPr>
        </p:pic>
        <p:pic>
          <p:nvPicPr>
            <p:cNvPr id="781" name="Google Shape;781;p115"/>
            <p:cNvPicPr preferRelativeResize="0"/>
            <p:nvPr/>
          </p:nvPicPr>
          <p:blipFill rotWithShape="1">
            <a:blip r:embed="rId70">
              <a:alphaModFix/>
            </a:blip>
            <a:srcRect/>
            <a:stretch/>
          </p:blipFill>
          <p:spPr>
            <a:xfrm>
              <a:off x="9504640" y="3518355"/>
              <a:ext cx="870900" cy="246972"/>
            </a:xfrm>
            <a:prstGeom prst="rect">
              <a:avLst/>
            </a:prstGeom>
            <a:noFill/>
            <a:ln>
              <a:noFill/>
            </a:ln>
          </p:spPr>
        </p:pic>
        <p:pic>
          <p:nvPicPr>
            <p:cNvPr id="782" name="Google Shape;782;p115"/>
            <p:cNvPicPr preferRelativeResize="0"/>
            <p:nvPr/>
          </p:nvPicPr>
          <p:blipFill rotWithShape="1">
            <a:blip r:embed="rId71">
              <a:alphaModFix/>
            </a:blip>
            <a:srcRect/>
            <a:stretch/>
          </p:blipFill>
          <p:spPr>
            <a:xfrm>
              <a:off x="10610333" y="3498987"/>
              <a:ext cx="958399" cy="285706"/>
            </a:xfrm>
            <a:prstGeom prst="rect">
              <a:avLst/>
            </a:prstGeom>
            <a:noFill/>
            <a:ln>
              <a:noFill/>
            </a:ln>
          </p:spPr>
        </p:pic>
        <p:pic>
          <p:nvPicPr>
            <p:cNvPr id="783" name="Google Shape;783;p115"/>
            <p:cNvPicPr preferRelativeResize="0"/>
            <p:nvPr/>
          </p:nvPicPr>
          <p:blipFill rotWithShape="1">
            <a:blip r:embed="rId72">
              <a:alphaModFix/>
            </a:blip>
            <a:srcRect/>
            <a:stretch/>
          </p:blipFill>
          <p:spPr>
            <a:xfrm>
              <a:off x="5176841" y="3894736"/>
              <a:ext cx="667200" cy="408660"/>
            </a:xfrm>
            <a:prstGeom prst="rect">
              <a:avLst/>
            </a:prstGeom>
            <a:noFill/>
            <a:ln>
              <a:noFill/>
            </a:ln>
          </p:spPr>
        </p:pic>
        <p:pic>
          <p:nvPicPr>
            <p:cNvPr id="784" name="Google Shape;784;p115"/>
            <p:cNvPicPr preferRelativeResize="0"/>
            <p:nvPr/>
          </p:nvPicPr>
          <p:blipFill rotWithShape="1">
            <a:blip r:embed="rId73">
              <a:alphaModFix/>
            </a:blip>
            <a:srcRect/>
            <a:stretch/>
          </p:blipFill>
          <p:spPr>
            <a:xfrm>
              <a:off x="6046568" y="3916760"/>
              <a:ext cx="1216200" cy="364611"/>
            </a:xfrm>
            <a:prstGeom prst="rect">
              <a:avLst/>
            </a:prstGeom>
            <a:noFill/>
            <a:ln>
              <a:noFill/>
            </a:ln>
          </p:spPr>
        </p:pic>
        <p:pic>
          <p:nvPicPr>
            <p:cNvPr id="785" name="Google Shape;785;p115"/>
            <p:cNvPicPr preferRelativeResize="0"/>
            <p:nvPr/>
          </p:nvPicPr>
          <p:blipFill rotWithShape="1">
            <a:blip r:embed="rId74">
              <a:alphaModFix/>
            </a:blip>
            <a:srcRect/>
            <a:stretch/>
          </p:blipFill>
          <p:spPr>
            <a:xfrm>
              <a:off x="7465293" y="3927736"/>
              <a:ext cx="1297400" cy="342659"/>
            </a:xfrm>
            <a:prstGeom prst="rect">
              <a:avLst/>
            </a:prstGeom>
            <a:noFill/>
            <a:ln>
              <a:noFill/>
            </a:ln>
          </p:spPr>
        </p:pic>
        <p:pic>
          <p:nvPicPr>
            <p:cNvPr id="786" name="Google Shape;786;p115"/>
            <p:cNvPicPr preferRelativeResize="0"/>
            <p:nvPr/>
          </p:nvPicPr>
          <p:blipFill rotWithShape="1">
            <a:blip r:embed="rId75">
              <a:alphaModFix/>
            </a:blip>
            <a:srcRect/>
            <a:stretch/>
          </p:blipFill>
          <p:spPr>
            <a:xfrm>
              <a:off x="11251372" y="3913571"/>
              <a:ext cx="398333" cy="370989"/>
            </a:xfrm>
            <a:prstGeom prst="rect">
              <a:avLst/>
            </a:prstGeom>
            <a:noFill/>
            <a:ln>
              <a:noFill/>
            </a:ln>
          </p:spPr>
        </p:pic>
        <p:pic>
          <p:nvPicPr>
            <p:cNvPr id="787" name="Google Shape;787;p115"/>
            <p:cNvPicPr preferRelativeResize="0"/>
            <p:nvPr/>
          </p:nvPicPr>
          <p:blipFill rotWithShape="1">
            <a:blip r:embed="rId76">
              <a:alphaModFix/>
            </a:blip>
            <a:srcRect/>
            <a:stretch/>
          </p:blipFill>
          <p:spPr>
            <a:xfrm>
              <a:off x="8965220" y="4008111"/>
              <a:ext cx="1059001" cy="181908"/>
            </a:xfrm>
            <a:prstGeom prst="rect">
              <a:avLst/>
            </a:prstGeom>
            <a:noFill/>
            <a:ln>
              <a:noFill/>
            </a:ln>
          </p:spPr>
        </p:pic>
        <p:pic>
          <p:nvPicPr>
            <p:cNvPr id="788" name="Google Shape;788;p115"/>
            <p:cNvPicPr preferRelativeResize="0"/>
            <p:nvPr/>
          </p:nvPicPr>
          <p:blipFill rotWithShape="1">
            <a:blip r:embed="rId77">
              <a:alphaModFix/>
            </a:blip>
            <a:srcRect/>
            <a:stretch/>
          </p:blipFill>
          <p:spPr>
            <a:xfrm>
              <a:off x="10226745" y="3973964"/>
              <a:ext cx="822099" cy="250204"/>
            </a:xfrm>
            <a:prstGeom prst="rect">
              <a:avLst/>
            </a:prstGeom>
            <a:noFill/>
            <a:ln>
              <a:noFill/>
            </a:ln>
          </p:spPr>
        </p:pic>
        <p:pic>
          <p:nvPicPr>
            <p:cNvPr id="789" name="Google Shape;789;p115"/>
            <p:cNvPicPr preferRelativeResize="0"/>
            <p:nvPr/>
          </p:nvPicPr>
          <p:blipFill rotWithShape="1">
            <a:blip r:embed="rId78">
              <a:alphaModFix/>
            </a:blip>
            <a:srcRect/>
            <a:stretch/>
          </p:blipFill>
          <p:spPr>
            <a:xfrm>
              <a:off x="6679236" y="4752715"/>
              <a:ext cx="870899" cy="386688"/>
            </a:xfrm>
            <a:prstGeom prst="rect">
              <a:avLst/>
            </a:prstGeom>
            <a:noFill/>
            <a:ln>
              <a:noFill/>
            </a:ln>
          </p:spPr>
        </p:pic>
        <p:pic>
          <p:nvPicPr>
            <p:cNvPr id="790" name="Google Shape;790;p115"/>
            <p:cNvPicPr preferRelativeResize="0"/>
            <p:nvPr/>
          </p:nvPicPr>
          <p:blipFill rotWithShape="1">
            <a:blip r:embed="rId79">
              <a:alphaModFix/>
            </a:blip>
            <a:srcRect/>
            <a:stretch/>
          </p:blipFill>
          <p:spPr>
            <a:xfrm>
              <a:off x="7773256" y="4813885"/>
              <a:ext cx="1116133" cy="264347"/>
            </a:xfrm>
            <a:prstGeom prst="rect">
              <a:avLst/>
            </a:prstGeom>
            <a:noFill/>
            <a:ln>
              <a:noFill/>
            </a:ln>
          </p:spPr>
        </p:pic>
        <p:pic>
          <p:nvPicPr>
            <p:cNvPr id="791" name="Google Shape;791;p115"/>
            <p:cNvPicPr preferRelativeResize="0"/>
            <p:nvPr/>
          </p:nvPicPr>
          <p:blipFill rotWithShape="1">
            <a:blip r:embed="rId80">
              <a:alphaModFix/>
            </a:blip>
            <a:srcRect/>
            <a:stretch/>
          </p:blipFill>
          <p:spPr>
            <a:xfrm>
              <a:off x="9112511" y="4779973"/>
              <a:ext cx="667200" cy="332172"/>
            </a:xfrm>
            <a:prstGeom prst="rect">
              <a:avLst/>
            </a:prstGeom>
            <a:noFill/>
            <a:ln>
              <a:noFill/>
            </a:ln>
          </p:spPr>
        </p:pic>
        <p:pic>
          <p:nvPicPr>
            <p:cNvPr id="792" name="Google Shape;792;p115"/>
            <p:cNvPicPr preferRelativeResize="0"/>
            <p:nvPr/>
          </p:nvPicPr>
          <p:blipFill rotWithShape="1">
            <a:blip r:embed="rId81">
              <a:alphaModFix/>
            </a:blip>
            <a:srcRect/>
            <a:stretch/>
          </p:blipFill>
          <p:spPr>
            <a:xfrm>
              <a:off x="10002832" y="4810960"/>
              <a:ext cx="711866" cy="270197"/>
            </a:xfrm>
            <a:prstGeom prst="rect">
              <a:avLst/>
            </a:prstGeom>
            <a:noFill/>
            <a:ln>
              <a:noFill/>
            </a:ln>
          </p:spPr>
        </p:pic>
        <p:pic>
          <p:nvPicPr>
            <p:cNvPr id="793" name="Google Shape;793;p115"/>
            <p:cNvPicPr preferRelativeResize="0"/>
            <p:nvPr/>
          </p:nvPicPr>
          <p:blipFill rotWithShape="1">
            <a:blip r:embed="rId82">
              <a:alphaModFix/>
            </a:blip>
            <a:srcRect/>
            <a:stretch/>
          </p:blipFill>
          <p:spPr>
            <a:xfrm>
              <a:off x="10937819" y="4811641"/>
              <a:ext cx="711867" cy="268836"/>
            </a:xfrm>
            <a:prstGeom prst="rect">
              <a:avLst/>
            </a:prstGeom>
            <a:noFill/>
            <a:ln>
              <a:noFill/>
            </a:ln>
          </p:spPr>
        </p:pic>
        <p:pic>
          <p:nvPicPr>
            <p:cNvPr id="794" name="Google Shape;794;p115"/>
            <p:cNvPicPr preferRelativeResize="0"/>
            <p:nvPr/>
          </p:nvPicPr>
          <p:blipFill rotWithShape="1">
            <a:blip r:embed="rId83">
              <a:alphaModFix/>
            </a:blip>
            <a:srcRect/>
            <a:stretch/>
          </p:blipFill>
          <p:spPr>
            <a:xfrm>
              <a:off x="6381679" y="5608449"/>
              <a:ext cx="1297396" cy="368515"/>
            </a:xfrm>
            <a:prstGeom prst="rect">
              <a:avLst/>
            </a:prstGeom>
            <a:noFill/>
            <a:ln>
              <a:noFill/>
            </a:ln>
          </p:spPr>
        </p:pic>
        <p:pic>
          <p:nvPicPr>
            <p:cNvPr id="795" name="Google Shape;795;p115"/>
            <p:cNvPicPr preferRelativeResize="0"/>
            <p:nvPr/>
          </p:nvPicPr>
          <p:blipFill rotWithShape="1">
            <a:blip r:embed="rId84">
              <a:alphaModFix/>
            </a:blip>
            <a:srcRect/>
            <a:stretch/>
          </p:blipFill>
          <p:spPr>
            <a:xfrm>
              <a:off x="5673317" y="5222469"/>
              <a:ext cx="1007133" cy="271925"/>
            </a:xfrm>
            <a:prstGeom prst="rect">
              <a:avLst/>
            </a:prstGeom>
            <a:noFill/>
            <a:ln>
              <a:noFill/>
            </a:ln>
          </p:spPr>
        </p:pic>
        <p:pic>
          <p:nvPicPr>
            <p:cNvPr id="796" name="Google Shape;796;p115"/>
            <p:cNvPicPr preferRelativeResize="0"/>
            <p:nvPr/>
          </p:nvPicPr>
          <p:blipFill rotWithShape="1">
            <a:blip r:embed="rId85">
              <a:alphaModFix/>
            </a:blip>
            <a:srcRect/>
            <a:stretch/>
          </p:blipFill>
          <p:spPr>
            <a:xfrm>
              <a:off x="6708109" y="5189115"/>
              <a:ext cx="958400" cy="338635"/>
            </a:xfrm>
            <a:prstGeom prst="rect">
              <a:avLst/>
            </a:prstGeom>
            <a:noFill/>
            <a:ln>
              <a:noFill/>
            </a:ln>
          </p:spPr>
        </p:pic>
        <p:pic>
          <p:nvPicPr>
            <p:cNvPr id="797" name="Google Shape;797;p115"/>
            <p:cNvPicPr preferRelativeResize="0"/>
            <p:nvPr/>
          </p:nvPicPr>
          <p:blipFill rotWithShape="1">
            <a:blip r:embed="rId86">
              <a:alphaModFix/>
            </a:blip>
            <a:srcRect/>
            <a:stretch/>
          </p:blipFill>
          <p:spPr>
            <a:xfrm>
              <a:off x="7770368" y="5215583"/>
              <a:ext cx="962965" cy="285700"/>
            </a:xfrm>
            <a:prstGeom prst="rect">
              <a:avLst/>
            </a:prstGeom>
            <a:noFill/>
            <a:ln>
              <a:noFill/>
            </a:ln>
          </p:spPr>
        </p:pic>
        <p:pic>
          <p:nvPicPr>
            <p:cNvPr id="798" name="Google Shape;798;p115"/>
            <p:cNvPicPr preferRelativeResize="0"/>
            <p:nvPr/>
          </p:nvPicPr>
          <p:blipFill rotWithShape="1">
            <a:blip r:embed="rId87">
              <a:alphaModFix/>
            </a:blip>
            <a:srcRect/>
            <a:stretch/>
          </p:blipFill>
          <p:spPr>
            <a:xfrm>
              <a:off x="8913391" y="5249083"/>
              <a:ext cx="1282078" cy="218699"/>
            </a:xfrm>
            <a:prstGeom prst="rect">
              <a:avLst/>
            </a:prstGeom>
            <a:noFill/>
            <a:ln>
              <a:noFill/>
            </a:ln>
          </p:spPr>
        </p:pic>
        <p:pic>
          <p:nvPicPr>
            <p:cNvPr id="799" name="Google Shape;799;p115"/>
            <p:cNvPicPr preferRelativeResize="0"/>
            <p:nvPr/>
          </p:nvPicPr>
          <p:blipFill rotWithShape="1">
            <a:blip r:embed="rId88">
              <a:alphaModFix/>
            </a:blip>
            <a:srcRect/>
            <a:stretch/>
          </p:blipFill>
          <p:spPr>
            <a:xfrm>
              <a:off x="10375528" y="5251308"/>
              <a:ext cx="1237071" cy="214248"/>
            </a:xfrm>
            <a:prstGeom prst="rect">
              <a:avLst/>
            </a:prstGeom>
            <a:noFill/>
            <a:ln>
              <a:noFill/>
            </a:ln>
          </p:spPr>
        </p:pic>
        <p:pic>
          <p:nvPicPr>
            <p:cNvPr id="800" name="Google Shape;800;p115"/>
            <p:cNvPicPr preferRelativeResize="0"/>
            <p:nvPr/>
          </p:nvPicPr>
          <p:blipFill rotWithShape="1">
            <a:blip r:embed="rId89">
              <a:alphaModFix/>
            </a:blip>
            <a:srcRect/>
            <a:stretch/>
          </p:blipFill>
          <p:spPr>
            <a:xfrm>
              <a:off x="5176833" y="2146868"/>
              <a:ext cx="1141268" cy="348772"/>
            </a:xfrm>
            <a:prstGeom prst="rect">
              <a:avLst/>
            </a:prstGeom>
            <a:noFill/>
            <a:ln>
              <a:noFill/>
            </a:ln>
          </p:spPr>
        </p:pic>
        <p:pic>
          <p:nvPicPr>
            <p:cNvPr id="801" name="Google Shape;801;p115"/>
            <p:cNvPicPr preferRelativeResize="0"/>
            <p:nvPr/>
          </p:nvPicPr>
          <p:blipFill rotWithShape="1">
            <a:blip r:embed="rId90">
              <a:alphaModFix/>
            </a:blip>
            <a:srcRect/>
            <a:stretch/>
          </p:blipFill>
          <p:spPr>
            <a:xfrm>
              <a:off x="7417172" y="2593693"/>
              <a:ext cx="1282067" cy="336304"/>
            </a:xfrm>
            <a:prstGeom prst="rect">
              <a:avLst/>
            </a:prstGeom>
            <a:noFill/>
            <a:ln>
              <a:noFill/>
            </a:ln>
          </p:spPr>
        </p:pic>
        <p:pic>
          <p:nvPicPr>
            <p:cNvPr id="802" name="Google Shape;802;p115"/>
            <p:cNvPicPr preferRelativeResize="0"/>
            <p:nvPr/>
          </p:nvPicPr>
          <p:blipFill rotWithShape="1">
            <a:blip r:embed="rId91">
              <a:alphaModFix/>
            </a:blip>
            <a:srcRect/>
            <a:stretch/>
          </p:blipFill>
          <p:spPr>
            <a:xfrm>
              <a:off x="8970115" y="2620401"/>
              <a:ext cx="1237066" cy="282888"/>
            </a:xfrm>
            <a:prstGeom prst="rect">
              <a:avLst/>
            </a:prstGeom>
            <a:noFill/>
            <a:ln>
              <a:noFill/>
            </a:ln>
          </p:spPr>
        </p:pic>
        <p:pic>
          <p:nvPicPr>
            <p:cNvPr id="803" name="Google Shape;803;p115"/>
            <p:cNvPicPr preferRelativeResize="0"/>
            <p:nvPr/>
          </p:nvPicPr>
          <p:blipFill rotWithShape="1">
            <a:blip r:embed="rId92">
              <a:alphaModFix/>
            </a:blip>
            <a:srcRect/>
            <a:stretch/>
          </p:blipFill>
          <p:spPr>
            <a:xfrm>
              <a:off x="10478056" y="2581087"/>
              <a:ext cx="1059034" cy="361518"/>
            </a:xfrm>
            <a:prstGeom prst="rect">
              <a:avLst/>
            </a:prstGeom>
            <a:noFill/>
            <a:ln>
              <a:noFill/>
            </a:ln>
          </p:spPr>
        </p:pic>
        <p:pic>
          <p:nvPicPr>
            <p:cNvPr id="804" name="Google Shape;804;p115" descr="Sonic logo"/>
            <p:cNvPicPr preferRelativeResize="0"/>
            <p:nvPr/>
          </p:nvPicPr>
          <p:blipFill rotWithShape="1">
            <a:blip r:embed="rId93">
              <a:alphaModFix/>
            </a:blip>
            <a:srcRect/>
            <a:stretch/>
          </p:blipFill>
          <p:spPr>
            <a:xfrm>
              <a:off x="7969124" y="1347663"/>
              <a:ext cx="682664" cy="320648"/>
            </a:xfrm>
            <a:prstGeom prst="rect">
              <a:avLst/>
            </a:prstGeom>
            <a:noFill/>
            <a:ln>
              <a:noFill/>
            </a:ln>
          </p:spPr>
        </p:pic>
      </p:grpSp>
      <p:sp>
        <p:nvSpPr>
          <p:cNvPr id="805" name="Google Shape;805;p115"/>
          <p:cNvSpPr txBox="1">
            <a:spLocks noGrp="1"/>
          </p:cNvSpPr>
          <p:nvPr>
            <p:ph type="body" idx="1"/>
          </p:nvPr>
        </p:nvSpPr>
        <p:spPr>
          <a:xfrm>
            <a:off x="319500" y="4459175"/>
            <a:ext cx="5998800" cy="598800"/>
          </a:xfrm>
          <a:prstGeom prst="rect">
            <a:avLst/>
          </a:prstGeom>
        </p:spPr>
        <p:txBody>
          <a:bodyPr spcFirstLastPara="1" wrap="square" lIns="91425" tIns="91425" rIns="91425" bIns="91425" anchor="ctr" anchorCtr="0">
            <a:normAutofit lnSpcReduction="10000"/>
          </a:bodyPr>
          <a:lstStyle/>
          <a:p>
            <a:pPr marL="0" lvl="0" indent="0" algn="l" rtl="0">
              <a:spcBef>
                <a:spcPts val="0"/>
              </a:spcBef>
              <a:spcAft>
                <a:spcPts val="0"/>
              </a:spcAft>
              <a:buNone/>
            </a:pPr>
            <a:r>
              <a:rPr lang="en" sz="3000">
                <a:solidFill>
                  <a:schemeClr val="dk1"/>
                </a:solidFill>
              </a:rPr>
              <a:t>LF beyond Linux</a:t>
            </a:r>
            <a:endParaRPr/>
          </a:p>
        </p:txBody>
      </p:sp>
      <p:pic>
        <p:nvPicPr>
          <p:cNvPr id="806" name="Google Shape;806;p115"/>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807" name="Google Shape;807;p115"/>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11"/>
        <p:cNvGrpSpPr/>
        <p:nvPr/>
      </p:nvGrpSpPr>
      <p:grpSpPr>
        <a:xfrm>
          <a:off x="0" y="0"/>
          <a:ext cx="0" cy="0"/>
          <a:chOff x="0" y="0"/>
          <a:chExt cx="0" cy="0"/>
        </a:xfrm>
      </p:grpSpPr>
      <p:sp>
        <p:nvSpPr>
          <p:cNvPr id="812" name="Google Shape;812;p116"/>
          <p:cNvSpPr txBox="1">
            <a:spLocks noGrp="1"/>
          </p:cNvSpPr>
          <p:nvPr>
            <p:ph type="title"/>
          </p:nvPr>
        </p:nvSpPr>
        <p:spPr>
          <a:xfrm>
            <a:off x="808501" y="653869"/>
            <a:ext cx="3266700" cy="7635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en"/>
              <a:t>Mission/Vision</a:t>
            </a:r>
            <a:endParaRPr/>
          </a:p>
        </p:txBody>
      </p:sp>
      <p:pic>
        <p:nvPicPr>
          <p:cNvPr id="813" name="Google Shape;813;p116"/>
          <p:cNvPicPr preferRelativeResize="0">
            <a:picLocks noGrp="1"/>
          </p:cNvPicPr>
          <p:nvPr>
            <p:ph type="pic" idx="2"/>
          </p:nvPr>
        </p:nvPicPr>
        <p:blipFill rotWithShape="1">
          <a:blip r:embed="rId3">
            <a:alphaModFix/>
          </a:blip>
          <a:srcRect/>
          <a:stretch/>
        </p:blipFill>
        <p:spPr>
          <a:xfrm>
            <a:off x="4572000" y="0"/>
            <a:ext cx="4572000" cy="5143500"/>
          </a:xfrm>
          <a:prstGeom prst="rect">
            <a:avLst/>
          </a:prstGeom>
          <a:solidFill>
            <a:srgbClr val="7F7F7F"/>
          </a:solidFill>
          <a:ln>
            <a:noFill/>
          </a:ln>
        </p:spPr>
      </p:pic>
      <p:sp>
        <p:nvSpPr>
          <p:cNvPr id="814" name="Google Shape;814;p116"/>
          <p:cNvSpPr txBox="1">
            <a:spLocks noGrp="1"/>
          </p:cNvSpPr>
          <p:nvPr>
            <p:ph type="body" idx="1"/>
          </p:nvPr>
        </p:nvSpPr>
        <p:spPr>
          <a:xfrm>
            <a:off x="311700" y="1152469"/>
            <a:ext cx="4260300" cy="3771600"/>
          </a:xfrm>
          <a:prstGeom prst="rect">
            <a:avLst/>
          </a:prstGeom>
        </p:spPr>
        <p:txBody>
          <a:bodyPr spcFirstLastPara="1" wrap="square" lIns="91425" tIns="91425" rIns="91425" bIns="91425" anchor="t" anchorCtr="0">
            <a:normAutofit/>
          </a:bodyPr>
          <a:lstStyle/>
          <a:p>
            <a:pPr marL="0" lvl="0" indent="0" algn="l" rtl="0">
              <a:lnSpc>
                <a:spcPct val="90000"/>
              </a:lnSpc>
              <a:spcBef>
                <a:spcPts val="0"/>
              </a:spcBef>
              <a:spcAft>
                <a:spcPts val="0"/>
              </a:spcAft>
              <a:buClr>
                <a:srgbClr val="000000"/>
              </a:buClr>
              <a:buSzPts val="1700"/>
              <a:buFont typeface="Arial"/>
              <a:buNone/>
            </a:pPr>
            <a:endParaRPr sz="1400">
              <a:solidFill>
                <a:srgbClr val="000000"/>
              </a:solidFill>
            </a:endParaRPr>
          </a:p>
          <a:p>
            <a:pPr marL="127000" lvl="0" indent="0" algn="l" rtl="0">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important shared technology collaborations. </a:t>
            </a:r>
            <a:endParaRPr sz="1400">
              <a:solidFill>
                <a:srgbClr val="323F4F"/>
              </a:solidFill>
            </a:endParaRPr>
          </a:p>
          <a:p>
            <a:pPr marL="127000" lvl="0" indent="0" algn="l" rtl="0">
              <a:lnSpc>
                <a:spcPct val="90000"/>
              </a:lnSpc>
              <a:spcBef>
                <a:spcPts val="0"/>
              </a:spcBef>
              <a:spcAft>
                <a:spcPts val="0"/>
              </a:spcAft>
              <a:buClr>
                <a:srgbClr val="000000"/>
              </a:buClr>
              <a:buSzPts val="1700"/>
              <a:buFont typeface="Arial"/>
              <a:buNone/>
            </a:pPr>
            <a:endParaRPr sz="1400">
              <a:solidFill>
                <a:srgbClr val="323F4F"/>
              </a:solidFill>
            </a:endParaRPr>
          </a:p>
          <a:p>
            <a:pPr marL="127000" lvl="0" indent="0" algn="l" rtl="0">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marL="0" lvl="0" indent="0" algn="l" rtl="0">
              <a:lnSpc>
                <a:spcPct val="90000"/>
              </a:lnSpc>
              <a:spcBef>
                <a:spcPts val="0"/>
              </a:spcBef>
              <a:spcAft>
                <a:spcPts val="0"/>
              </a:spcAft>
              <a:buClr>
                <a:srgbClr val="000000"/>
              </a:buClr>
              <a:buSzPts val="1700"/>
              <a:buFont typeface="Arial"/>
              <a:buNone/>
            </a:pPr>
            <a:endParaRPr sz="1400">
              <a:solidFill>
                <a:schemeClr val="dk1"/>
              </a:solidFill>
            </a:endParaRPr>
          </a:p>
          <a:p>
            <a:pPr marL="127000" lvl="0" indent="0" algn="l" rtl="0">
              <a:spcBef>
                <a:spcPts val="0"/>
              </a:spcBef>
              <a:spcAft>
                <a:spcPts val="0"/>
              </a:spcAft>
              <a:buClr>
                <a:schemeClr val="dk1"/>
              </a:buClr>
              <a:buSzPts val="1100"/>
              <a:buFont typeface="Arial"/>
              <a:buNone/>
            </a:pPr>
            <a:endParaRPr sz="1400" i="1"/>
          </a:p>
          <a:p>
            <a:pPr marL="127000" lvl="0" indent="0" algn="l" rtl="0">
              <a:spcBef>
                <a:spcPts val="0"/>
              </a:spcBef>
              <a:spcAft>
                <a:spcPts val="0"/>
              </a:spcAft>
              <a:buClr>
                <a:schemeClr val="dk1"/>
              </a:buClr>
              <a:buSzPts val="1100"/>
              <a:buFont typeface="Arial"/>
              <a:buNone/>
            </a:pPr>
            <a:r>
              <a:rPr lang="en" sz="1400" b="1"/>
              <a:t>Reference: </a:t>
            </a:r>
            <a:r>
              <a:rPr lang="en" sz="1400" u="sng">
                <a:solidFill>
                  <a:schemeClr val="hlink"/>
                </a:solidFill>
                <a:hlinkClick r:id="rId4"/>
              </a:rPr>
              <a:t>Climate Tech Review overview of LF Energy for the Climate Tech 100</a:t>
            </a:r>
            <a:endParaRPr sz="1400"/>
          </a:p>
        </p:txBody>
      </p:sp>
      <p:sp>
        <p:nvSpPr>
          <p:cNvPr id="815" name="Google Shape;815;p116"/>
          <p:cNvSpPr txBox="1"/>
          <p:nvPr/>
        </p:nvSpPr>
        <p:spPr>
          <a:xfrm>
            <a:off x="4674525" y="1164844"/>
            <a:ext cx="4228200" cy="3078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endParaRPr sz="1100">
              <a:latin typeface="Roboto Slab Light"/>
              <a:ea typeface="Roboto Slab Light"/>
              <a:cs typeface="Roboto Slab Light"/>
              <a:sym typeface="Roboto Slab Light"/>
            </a:endParaRPr>
          </a:p>
        </p:txBody>
      </p:sp>
      <p:sp>
        <p:nvSpPr>
          <p:cNvPr id="816" name="Google Shape;816;p116"/>
          <p:cNvSpPr txBox="1"/>
          <p:nvPr/>
        </p:nvSpPr>
        <p:spPr>
          <a:xfrm>
            <a:off x="4789238" y="1614488"/>
            <a:ext cx="4137600" cy="2179500"/>
          </a:xfrm>
          <a:prstGeom prst="rect">
            <a:avLst/>
          </a:prstGeom>
          <a:noFill/>
          <a:ln>
            <a:noFill/>
          </a:ln>
        </p:spPr>
        <p:txBody>
          <a:bodyPr spcFirstLastPara="1" wrap="square" lIns="68575" tIns="68575" rIns="68575" bIns="68575" anchor="t" anchorCtr="0">
            <a:spAutoFit/>
          </a:bodyPr>
          <a:lstStyle/>
          <a:p>
            <a:pPr marL="127000" lvl="0" indent="0" algn="l" rtl="0">
              <a:lnSpc>
                <a:spcPct val="115000"/>
              </a:lnSpc>
              <a:spcBef>
                <a:spcPts val="0"/>
              </a:spcBef>
              <a:spcAft>
                <a:spcPts val="0"/>
              </a:spcAft>
              <a:buClr>
                <a:schemeClr val="dk1"/>
              </a:buClr>
              <a:buSzPts val="1100"/>
              <a:buFont typeface="Arial"/>
              <a:buNone/>
            </a:pPr>
            <a:r>
              <a:rPr lang="en" sz="1300" i="1">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decarbonization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820"/>
        <p:cNvGrpSpPr/>
        <p:nvPr/>
      </p:nvGrpSpPr>
      <p:grpSpPr>
        <a:xfrm>
          <a:off x="0" y="0"/>
          <a:ext cx="0" cy="0"/>
          <a:chOff x="0" y="0"/>
          <a:chExt cx="0" cy="0"/>
        </a:xfrm>
      </p:grpSpPr>
      <p:sp>
        <p:nvSpPr>
          <p:cNvPr id="821" name="Google Shape;821;p117"/>
          <p:cNvSpPr txBox="1">
            <a:spLocks noGrp="1"/>
          </p:cNvSpPr>
          <p:nvPr>
            <p:ph type="sldNum" idx="12"/>
          </p:nvPr>
        </p:nvSpPr>
        <p:spPr>
          <a:xfrm>
            <a:off x="8460431" y="4651190"/>
            <a:ext cx="548700" cy="393600"/>
          </a:xfrm>
          <a:prstGeom prst="rect">
            <a:avLst/>
          </a:prstGeom>
          <a:noFill/>
          <a:ln>
            <a:noFill/>
          </a:ln>
        </p:spPr>
        <p:txBody>
          <a:bodyPr spcFirstLastPara="1" wrap="square" lIns="68575" tIns="34275" rIns="68575" bIns="34275" anchor="ctr" anchorCtr="0">
            <a:normAutofit/>
          </a:bodyPr>
          <a:lstStyle/>
          <a:p>
            <a:pPr marL="0" lvl="0" indent="0" algn="r" rtl="0">
              <a:spcBef>
                <a:spcPts val="0"/>
              </a:spcBef>
              <a:spcAft>
                <a:spcPts val="0"/>
              </a:spcAft>
              <a:buNone/>
            </a:pPr>
            <a:fld id="{00000000-1234-1234-1234-123412341234}" type="slidenum">
              <a:rPr lang="en" sz="1000">
                <a:solidFill>
                  <a:schemeClr val="dk2"/>
                </a:solidFill>
                <a:latin typeface="Roboto"/>
                <a:ea typeface="Roboto"/>
                <a:cs typeface="Roboto"/>
                <a:sym typeface="Roboto"/>
              </a:rPr>
              <a:t>5</a:t>
            </a:fld>
            <a:endParaRPr sz="1000">
              <a:solidFill>
                <a:schemeClr val="dk2"/>
              </a:solidFill>
              <a:latin typeface="Roboto"/>
              <a:ea typeface="Roboto"/>
              <a:cs typeface="Roboto"/>
              <a:sym typeface="Roboto"/>
            </a:endParaRPr>
          </a:p>
        </p:txBody>
      </p:sp>
      <p:pic>
        <p:nvPicPr>
          <p:cNvPr id="822" name="Google Shape;822;p117"/>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823" name="Google Shape;823;p117"/>
          <p:cNvSpPr txBox="1"/>
          <p:nvPr/>
        </p:nvSpPr>
        <p:spPr>
          <a:xfrm>
            <a:off x="262500" y="662269"/>
            <a:ext cx="3872700" cy="3910500"/>
          </a:xfrm>
          <a:prstGeom prst="rect">
            <a:avLst/>
          </a:prstGeom>
          <a:noFill/>
          <a:ln>
            <a:noFill/>
          </a:ln>
        </p:spPr>
        <p:txBody>
          <a:bodyPr spcFirstLastPara="1" wrap="square" lIns="68575" tIns="68575" rIns="68575" bIns="68575" anchor="t" anchorCtr="0">
            <a:noAutofit/>
          </a:bodyPr>
          <a:lstStyle/>
          <a:p>
            <a:pPr marL="0" lvl="0" indent="0" algn="l" rtl="0">
              <a:spcBef>
                <a:spcPts val="800"/>
              </a:spcBef>
              <a:spcAft>
                <a:spcPts val="0"/>
              </a:spcAft>
              <a:buNone/>
            </a:pPr>
            <a:r>
              <a:rPr lang="en" sz="1200">
                <a:solidFill>
                  <a:srgbClr val="2F2F2F"/>
                </a:solidFill>
                <a:latin typeface="Roboto Slab Light"/>
                <a:ea typeface="Roboto Slab Light"/>
                <a:cs typeface="Roboto Slab Light"/>
                <a:sym typeface="Roboto Slab Light"/>
              </a:rPr>
              <a:t>Energy Ecosystem is now a software challenge &amp; speed of innovation is key! </a:t>
            </a:r>
            <a:endParaRPr sz="1200">
              <a:solidFill>
                <a:srgbClr val="2F2F2F"/>
              </a:solidFill>
              <a:latin typeface="Roboto Slab Light"/>
              <a:ea typeface="Roboto Slab Light"/>
              <a:cs typeface="Roboto Slab Light"/>
              <a:sym typeface="Roboto Slab Light"/>
            </a:endParaRPr>
          </a:p>
          <a:p>
            <a:pPr marL="342900" lvl="0" indent="-222250" algn="l" rtl="0">
              <a:spcBef>
                <a:spcPts val="800"/>
              </a:spcBef>
              <a:spcAft>
                <a:spcPts val="0"/>
              </a:spcAft>
              <a:buClr>
                <a:srgbClr val="2F2F2F"/>
              </a:buClr>
              <a:buSzPts val="900"/>
              <a:buFont typeface="Roboto Slab Light"/>
              <a:buChar char="+"/>
            </a:pPr>
            <a:r>
              <a:rPr lang="en" sz="12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200">
              <a:solidFill>
                <a:srgbClr val="2F2F2F"/>
              </a:solidFill>
              <a:latin typeface="Roboto Slab Light"/>
              <a:ea typeface="Roboto Slab Light"/>
              <a:cs typeface="Roboto Slab Light"/>
              <a:sym typeface="Roboto Slab Light"/>
            </a:endParaRPr>
          </a:p>
          <a:p>
            <a:pPr marL="342900" lvl="0" indent="-241300" algn="l" rtl="0">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200">
              <a:solidFill>
                <a:srgbClr val="2F2F2F"/>
              </a:solidFill>
              <a:latin typeface="Roboto Slab Light"/>
              <a:ea typeface="Roboto Slab Light"/>
              <a:cs typeface="Roboto Slab Light"/>
              <a:sym typeface="Roboto Slab Light"/>
            </a:endParaRPr>
          </a:p>
          <a:p>
            <a:pPr marL="342900" lvl="0" indent="-241300" algn="l" rtl="0">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200">
              <a:solidFill>
                <a:srgbClr val="2F2F2F"/>
              </a:solidFill>
              <a:latin typeface="Roboto Slab Light"/>
              <a:ea typeface="Roboto Slab Light"/>
              <a:cs typeface="Roboto Slab Light"/>
              <a:sym typeface="Roboto Slab Light"/>
            </a:endParaRPr>
          </a:p>
        </p:txBody>
      </p:sp>
      <p:sp>
        <p:nvSpPr>
          <p:cNvPr id="824" name="Google Shape;824;p117"/>
          <p:cNvSpPr txBox="1">
            <a:spLocks noGrp="1"/>
          </p:cNvSpPr>
          <p:nvPr>
            <p:ph type="body" idx="4294967295"/>
          </p:nvPr>
        </p:nvSpPr>
        <p:spPr>
          <a:xfrm>
            <a:off x="4235775" y="2336606"/>
            <a:ext cx="4417200" cy="2473500"/>
          </a:xfrm>
          <a:prstGeom prst="rect">
            <a:avLst/>
          </a:prstGeom>
          <a:noFill/>
          <a:ln>
            <a:noFill/>
          </a:ln>
        </p:spPr>
        <p:txBody>
          <a:bodyPr spcFirstLastPara="1" wrap="square" lIns="68575" tIns="34275" rIns="68575" bIns="34275" anchor="t" anchorCtr="0">
            <a:normAutofit fontScale="77500" lnSpcReduction="20000"/>
          </a:bodyPr>
          <a:lstStyle/>
          <a:p>
            <a:pPr marL="0" lvl="0" indent="0" algn="l" rtl="0">
              <a:lnSpc>
                <a:spcPct val="115000"/>
              </a:lnSpc>
              <a:spcBef>
                <a:spcPts val="0"/>
              </a:spcBef>
              <a:spcAft>
                <a:spcPts val="0"/>
              </a:spcAft>
              <a:buNone/>
            </a:pPr>
            <a:r>
              <a:rPr lang="en" sz="1400" b="1"/>
              <a:t>LF Energy Key Stats:</a:t>
            </a:r>
            <a:endParaRPr sz="1400" b="1"/>
          </a:p>
          <a:p>
            <a:pPr marL="342900" lvl="0" indent="-219233" algn="l" rtl="0">
              <a:spcBef>
                <a:spcPts val="0"/>
              </a:spcBef>
              <a:spcAft>
                <a:spcPts val="0"/>
              </a:spcAft>
              <a:buSzPct val="100000"/>
              <a:buChar char="●"/>
            </a:pPr>
            <a:r>
              <a:rPr lang="en" sz="1100"/>
              <a:t>Hosting 24 open source projects covering the energy systems tech stack from generation to distribution to end use</a:t>
            </a:r>
            <a:endParaRPr sz="1100"/>
          </a:p>
          <a:p>
            <a:pPr marL="342900" lvl="0" indent="-219233" algn="l" rtl="0">
              <a:spcBef>
                <a:spcPts val="0"/>
              </a:spcBef>
              <a:spcAft>
                <a:spcPts val="0"/>
              </a:spcAft>
              <a:buSzPct val="100000"/>
              <a:buChar char="●"/>
            </a:pPr>
            <a:r>
              <a:rPr lang="en" sz="1100"/>
              <a:t>70+ members, including utilities, research organizations, traditional energy system vendors, and technology vendors</a:t>
            </a:r>
            <a:endParaRPr sz="1100"/>
          </a:p>
          <a:p>
            <a:pPr marL="342900" lvl="0" indent="-219233" algn="l" rtl="0">
              <a:spcBef>
                <a:spcPts val="0"/>
              </a:spcBef>
              <a:spcAft>
                <a:spcPts val="0"/>
              </a:spcAft>
              <a:buSzPct val="100000"/>
              <a:buChar char="●"/>
            </a:pPr>
            <a:r>
              <a:rPr lang="en" sz="1100"/>
              <a:t>Annual increases of:</a:t>
            </a:r>
            <a:endParaRPr sz="1100"/>
          </a:p>
          <a:p>
            <a:pPr marL="914400" lvl="1" indent="-282733" algn="l" rtl="0">
              <a:spcBef>
                <a:spcPts val="0"/>
              </a:spcBef>
              <a:spcAft>
                <a:spcPts val="0"/>
              </a:spcAft>
              <a:buSzPct val="100000"/>
              <a:buChar char="○"/>
            </a:pPr>
            <a:r>
              <a:rPr lang="en" sz="1100"/>
              <a:t>Contributors - 29%</a:t>
            </a:r>
            <a:endParaRPr sz="1100"/>
          </a:p>
          <a:p>
            <a:pPr marL="914400" lvl="1" indent="-282733" algn="l" rtl="0">
              <a:spcBef>
                <a:spcPts val="0"/>
              </a:spcBef>
              <a:spcAft>
                <a:spcPts val="0"/>
              </a:spcAft>
              <a:buSzPct val="100000"/>
              <a:buChar char="○"/>
            </a:pPr>
            <a:r>
              <a:rPr lang="en" sz="1100"/>
              <a:t>Lines of code - 60 million</a:t>
            </a:r>
            <a:endParaRPr sz="1100"/>
          </a:p>
          <a:p>
            <a:pPr marL="914400" lvl="1" indent="-282733" algn="l" rtl="0">
              <a:spcBef>
                <a:spcPts val="0"/>
              </a:spcBef>
              <a:spcAft>
                <a:spcPts val="0"/>
              </a:spcAft>
              <a:buSzPct val="100000"/>
              <a:buChar char="○"/>
            </a:pPr>
            <a:r>
              <a:rPr lang="en" sz="1100"/>
              <a:t>Members - 19%</a:t>
            </a:r>
            <a:endParaRPr sz="1100"/>
          </a:p>
          <a:p>
            <a:pPr marL="0" marR="0" lvl="0" indent="0" algn="l" rtl="0">
              <a:lnSpc>
                <a:spcPct val="115000"/>
              </a:lnSpc>
              <a:spcBef>
                <a:spcPts val="800"/>
              </a:spcBef>
              <a:spcAft>
                <a:spcPts val="0"/>
              </a:spcAft>
              <a:buNone/>
            </a:pPr>
            <a:r>
              <a:rPr lang="en" sz="1400" b="1"/>
              <a:t>Where We Add Value:</a:t>
            </a:r>
            <a:endParaRPr sz="1400" b="1"/>
          </a:p>
          <a:p>
            <a:pPr marL="342900" marR="0" lvl="0" indent="-219233" algn="l" rtl="0">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marL="342900" marR="0" lvl="0" indent="-219233" algn="l" rtl="0">
              <a:lnSpc>
                <a:spcPct val="115000"/>
              </a:lnSpc>
              <a:spcBef>
                <a:spcPts val="0"/>
              </a:spcBef>
              <a:spcAft>
                <a:spcPts val="0"/>
              </a:spcAft>
              <a:buClr>
                <a:schemeClr val="accent1"/>
              </a:buClr>
              <a:buSzPct val="100000"/>
              <a:buChar char="●"/>
            </a:pPr>
            <a:r>
              <a:rPr lang="en" sz="1100"/>
              <a:t>Project management and hosting infrastructure</a:t>
            </a:r>
            <a:endParaRPr sz="1100"/>
          </a:p>
          <a:p>
            <a:pPr marL="342900" marR="0" lvl="0" indent="-219233" algn="l" rtl="0">
              <a:lnSpc>
                <a:spcPct val="115000"/>
              </a:lnSpc>
              <a:spcBef>
                <a:spcPts val="0"/>
              </a:spcBef>
              <a:spcAft>
                <a:spcPts val="0"/>
              </a:spcAft>
              <a:buClr>
                <a:schemeClr val="accent1"/>
              </a:buClr>
              <a:buSzPct val="100000"/>
              <a:buChar char="●"/>
            </a:pPr>
            <a:r>
              <a:rPr lang="en" sz="1100"/>
              <a:t>Legal support including licensing, trademarks, etc.</a:t>
            </a:r>
            <a:endParaRPr sz="1100"/>
          </a:p>
          <a:p>
            <a:pPr marL="342900" marR="0" lvl="0" indent="-219233" algn="l" rtl="0">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marL="342900" marR="0" lvl="0" indent="-219233" algn="l" rtl="0">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825" name="Google Shape;825;p117"/>
          <p:cNvPicPr preferRelativeResize="0"/>
          <p:nvPr/>
        </p:nvPicPr>
        <p:blipFill rotWithShape="1">
          <a:blip r:embed="rId4">
            <a:alphaModFix/>
          </a:blip>
          <a:srcRect t="2515"/>
          <a:stretch/>
        </p:blipFill>
        <p:spPr>
          <a:xfrm>
            <a:off x="4333125" y="407681"/>
            <a:ext cx="4089994" cy="1814399"/>
          </a:xfrm>
          <a:prstGeom prst="rect">
            <a:avLst/>
          </a:prstGeom>
          <a:noFill/>
          <a:ln w="9525" cap="flat" cmpd="sng">
            <a:solidFill>
              <a:schemeClr val="lt2"/>
            </a:solidFill>
            <a:prstDash val="solid"/>
            <a:round/>
            <a:headEnd type="none" w="sm" len="sm"/>
            <a:tailEnd type="none" w="sm" len="sm"/>
          </a:ln>
        </p:spPr>
      </p:pic>
      <p:sp>
        <p:nvSpPr>
          <p:cNvPr id="826" name="Google Shape;826;p117"/>
          <p:cNvSpPr txBox="1">
            <a:spLocks noGrp="1"/>
          </p:cNvSpPr>
          <p:nvPr>
            <p:ph type="title"/>
          </p:nvPr>
        </p:nvSpPr>
        <p:spPr>
          <a:xfrm>
            <a:off x="311775" y="207206"/>
            <a:ext cx="39240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30"/>
        <p:cNvGrpSpPr/>
        <p:nvPr/>
      </p:nvGrpSpPr>
      <p:grpSpPr>
        <a:xfrm>
          <a:off x="0" y="0"/>
          <a:ext cx="0" cy="0"/>
          <a:chOff x="0" y="0"/>
          <a:chExt cx="0" cy="0"/>
        </a:xfrm>
      </p:grpSpPr>
      <p:pic>
        <p:nvPicPr>
          <p:cNvPr id="831" name="Google Shape;831;p118"/>
          <p:cNvPicPr preferRelativeResize="0"/>
          <p:nvPr/>
        </p:nvPicPr>
        <p:blipFill rotWithShape="1">
          <a:blip r:embed="rId3">
            <a:alphaModFix/>
          </a:blip>
          <a:srcRect/>
          <a:stretch/>
        </p:blipFill>
        <p:spPr>
          <a:xfrm>
            <a:off x="391791" y="174566"/>
            <a:ext cx="2329413" cy="300150"/>
          </a:xfrm>
          <a:prstGeom prst="rect">
            <a:avLst/>
          </a:prstGeom>
          <a:noFill/>
          <a:ln>
            <a:noFill/>
          </a:ln>
        </p:spPr>
      </p:pic>
      <p:sp>
        <p:nvSpPr>
          <p:cNvPr id="832" name="Google Shape;832;p118"/>
          <p:cNvSpPr/>
          <p:nvPr/>
        </p:nvSpPr>
        <p:spPr>
          <a:xfrm>
            <a:off x="8303000" y="3854825"/>
            <a:ext cx="372600" cy="356700"/>
          </a:xfrm>
          <a:prstGeom prst="rect">
            <a:avLst/>
          </a:prstGeom>
          <a:solidFill>
            <a:schemeClr val="lt1"/>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endParaRPr sz="1100" b="0" i="0" u="none" strike="noStrike" cap="none">
              <a:solidFill>
                <a:srgbClr val="000000"/>
              </a:solidFill>
              <a:latin typeface="Arial"/>
              <a:ea typeface="Arial"/>
              <a:cs typeface="Arial"/>
              <a:sym typeface="Arial"/>
            </a:endParaRPr>
          </a:p>
        </p:txBody>
      </p:sp>
      <p:grpSp>
        <p:nvGrpSpPr>
          <p:cNvPr id="833" name="Google Shape;833;p118"/>
          <p:cNvGrpSpPr/>
          <p:nvPr/>
        </p:nvGrpSpPr>
        <p:grpSpPr>
          <a:xfrm>
            <a:off x="1939693" y="768029"/>
            <a:ext cx="805459" cy="4064740"/>
            <a:chOff x="430018" y="304198"/>
            <a:chExt cx="1106400" cy="6249600"/>
          </a:xfrm>
        </p:grpSpPr>
        <p:sp>
          <p:nvSpPr>
            <p:cNvPr id="834" name="Google Shape;834;p118"/>
            <p:cNvSpPr/>
            <p:nvPr/>
          </p:nvSpPr>
          <p:spPr>
            <a:xfrm>
              <a:off x="829468" y="304198"/>
              <a:ext cx="307500" cy="6249600"/>
            </a:xfrm>
            <a:prstGeom prst="upDownArrow">
              <a:avLst>
                <a:gd name="adj1" fmla="val 50000"/>
                <a:gd name="adj2" fmla="val 50000"/>
              </a:avLst>
            </a:prstGeom>
            <a:gradFill>
              <a:gsLst>
                <a:gs pos="0">
                  <a:srgbClr val="BFBFBF"/>
                </a:gs>
                <a:gs pos="100000">
                  <a:srgbClr val="737373"/>
                </a:gs>
              </a:gsLst>
              <a:lin ang="5400012" scaled="0"/>
            </a:gra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Montserrat SemiBold"/>
                <a:ea typeface="Montserrat SemiBold"/>
                <a:cs typeface="Montserrat SemiBold"/>
                <a:sym typeface="Montserrat SemiBold"/>
              </a:endParaRPr>
            </a:p>
          </p:txBody>
        </p:sp>
        <p:sp>
          <p:nvSpPr>
            <p:cNvPr id="835" name="Google Shape;835;p118"/>
            <p:cNvSpPr txBox="1"/>
            <p:nvPr/>
          </p:nvSpPr>
          <p:spPr>
            <a:xfrm>
              <a:off x="526418" y="991020"/>
              <a:ext cx="913500" cy="662700"/>
            </a:xfrm>
            <a:prstGeom prst="rect">
              <a:avLst/>
            </a:prstGeom>
            <a:solidFill>
              <a:srgbClr val="FFFFFF"/>
            </a:solidFill>
            <a:ln>
              <a:noFill/>
            </a:ln>
          </p:spPr>
          <p:txBody>
            <a:bodyPr spcFirstLastPara="1" wrap="square" lIns="0" tIns="91425" rIns="0"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Montserrat SemiBold"/>
                  <a:ea typeface="Montserrat SemiBold"/>
                  <a:cs typeface="Montserrat SemiBold"/>
                  <a:sym typeface="Montserrat SemiBold"/>
                </a:rPr>
                <a:t>Application</a:t>
              </a:r>
              <a:endParaRPr sz="800" b="1"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Montserrat SemiBold"/>
                  <a:ea typeface="Montserrat SemiBold"/>
                  <a:cs typeface="Montserrat SemiBold"/>
                  <a:sym typeface="Montserrat SemiBold"/>
                </a:rPr>
                <a:t>Catalogue</a:t>
              </a:r>
              <a:endParaRPr sz="800" b="1" i="0" u="none" strike="noStrike" cap="none">
                <a:solidFill>
                  <a:srgbClr val="000000"/>
                </a:solidFill>
                <a:latin typeface="Montserrat SemiBold"/>
                <a:ea typeface="Montserrat SemiBold"/>
                <a:cs typeface="Montserrat SemiBold"/>
                <a:sym typeface="Montserrat SemiBold"/>
              </a:endParaRPr>
            </a:p>
          </p:txBody>
        </p:sp>
        <p:sp>
          <p:nvSpPr>
            <p:cNvPr id="836" name="Google Shape;836;p118"/>
            <p:cNvSpPr txBox="1"/>
            <p:nvPr/>
          </p:nvSpPr>
          <p:spPr>
            <a:xfrm>
              <a:off x="430018" y="5512517"/>
              <a:ext cx="1106400" cy="473400"/>
            </a:xfrm>
            <a:prstGeom prst="rect">
              <a:avLst/>
            </a:prstGeom>
            <a:solidFill>
              <a:srgbClr val="FFFFFF"/>
            </a:solidFill>
            <a:ln>
              <a:noFill/>
            </a:ln>
          </p:spPr>
          <p:txBody>
            <a:bodyPr spcFirstLastPara="1" wrap="square" lIns="0" tIns="91425" rIns="0"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Montserrat SemiBold"/>
                  <a:ea typeface="Montserrat SemiBold"/>
                  <a:cs typeface="Montserrat SemiBold"/>
                  <a:sym typeface="Montserrat SemiBold"/>
                </a:rPr>
                <a:t>Infrastructure</a:t>
              </a:r>
              <a:endParaRPr sz="800" b="1" i="0" u="none" strike="noStrike" cap="none">
                <a:solidFill>
                  <a:srgbClr val="000000"/>
                </a:solidFill>
                <a:latin typeface="Montserrat SemiBold"/>
                <a:ea typeface="Montserrat SemiBold"/>
                <a:cs typeface="Montserrat SemiBold"/>
                <a:sym typeface="Montserrat SemiBold"/>
              </a:endParaRPr>
            </a:p>
          </p:txBody>
        </p:sp>
        <p:sp>
          <p:nvSpPr>
            <p:cNvPr id="837" name="Google Shape;837;p118"/>
            <p:cNvSpPr txBox="1"/>
            <p:nvPr/>
          </p:nvSpPr>
          <p:spPr>
            <a:xfrm>
              <a:off x="661010" y="3320124"/>
              <a:ext cx="644400" cy="662700"/>
            </a:xfrm>
            <a:prstGeom prst="rect">
              <a:avLst/>
            </a:prstGeom>
            <a:solidFill>
              <a:srgbClr val="FFFFFF"/>
            </a:solidFill>
            <a:ln>
              <a:noFill/>
            </a:ln>
          </p:spPr>
          <p:txBody>
            <a:bodyPr spcFirstLastPara="1" wrap="square" lIns="0" tIns="91425" rIns="0"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Montserrat SemiBold"/>
                  <a:ea typeface="Montserrat SemiBold"/>
                  <a:cs typeface="Montserrat SemiBold"/>
                  <a:sym typeface="Montserrat SemiBold"/>
                </a:rPr>
                <a:t>Data &amp;</a:t>
              </a:r>
              <a:endParaRPr sz="800" b="1" i="0" u="none" strike="noStrike" cap="none">
                <a:solidFill>
                  <a:srgbClr val="000000"/>
                </a:solidFill>
                <a:latin typeface="Montserrat SemiBold"/>
                <a:ea typeface="Montserrat SemiBold"/>
                <a:cs typeface="Montserrat SemiBold"/>
                <a:sym typeface="Montserrat SemiBold"/>
              </a:endParaRPr>
            </a:p>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000000"/>
                  </a:solidFill>
                  <a:latin typeface="Montserrat SemiBold"/>
                  <a:ea typeface="Montserrat SemiBold"/>
                  <a:cs typeface="Montserrat SemiBold"/>
                  <a:sym typeface="Montserrat SemiBold"/>
                </a:rPr>
                <a:t>Services</a:t>
              </a:r>
              <a:endParaRPr sz="800" b="1" i="0" u="none" strike="noStrike" cap="none">
                <a:solidFill>
                  <a:srgbClr val="000000"/>
                </a:solidFill>
                <a:latin typeface="Montserrat SemiBold"/>
                <a:ea typeface="Montserrat SemiBold"/>
                <a:cs typeface="Montserrat SemiBold"/>
                <a:sym typeface="Montserrat SemiBold"/>
              </a:endParaRPr>
            </a:p>
          </p:txBody>
        </p:sp>
      </p:grpSp>
      <p:grpSp>
        <p:nvGrpSpPr>
          <p:cNvPr id="838" name="Google Shape;838;p118"/>
          <p:cNvGrpSpPr/>
          <p:nvPr/>
        </p:nvGrpSpPr>
        <p:grpSpPr>
          <a:xfrm>
            <a:off x="6602376" y="767909"/>
            <a:ext cx="602100" cy="4064748"/>
            <a:chOff x="6613723" y="1050525"/>
            <a:chExt cx="602100" cy="3347400"/>
          </a:xfrm>
        </p:grpSpPr>
        <p:sp>
          <p:nvSpPr>
            <p:cNvPr id="839" name="Google Shape;839;p118"/>
            <p:cNvSpPr/>
            <p:nvPr/>
          </p:nvSpPr>
          <p:spPr>
            <a:xfrm>
              <a:off x="6804641" y="1050525"/>
              <a:ext cx="223800" cy="3347400"/>
            </a:xfrm>
            <a:prstGeom prst="upDownArrow">
              <a:avLst>
                <a:gd name="adj1" fmla="val 50000"/>
                <a:gd name="adj2" fmla="val 50000"/>
              </a:avLst>
            </a:prstGeom>
            <a:solidFill>
              <a:schemeClr val="accent4"/>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800"/>
                <a:buFont typeface="Arial"/>
                <a:buNone/>
              </a:pPr>
              <a:endParaRPr sz="800" b="1" i="0" u="none" strike="noStrike" cap="none">
                <a:solidFill>
                  <a:srgbClr val="000000"/>
                </a:solidFill>
                <a:latin typeface="Montserrat SemiBold"/>
                <a:ea typeface="Montserrat SemiBold"/>
                <a:cs typeface="Montserrat SemiBold"/>
                <a:sym typeface="Montserrat SemiBold"/>
              </a:endParaRPr>
            </a:p>
          </p:txBody>
        </p:sp>
        <p:sp>
          <p:nvSpPr>
            <p:cNvPr id="840" name="Google Shape;840;p118"/>
            <p:cNvSpPr txBox="1"/>
            <p:nvPr/>
          </p:nvSpPr>
          <p:spPr>
            <a:xfrm>
              <a:off x="6613723" y="2519475"/>
              <a:ext cx="602100" cy="253500"/>
            </a:xfrm>
            <a:prstGeom prst="rect">
              <a:avLst/>
            </a:prstGeom>
            <a:solidFill>
              <a:srgbClr val="FFFFFF"/>
            </a:solidFill>
            <a:ln>
              <a:noFill/>
            </a:ln>
          </p:spPr>
          <p:txBody>
            <a:bodyPr spcFirstLastPara="1" wrap="square" lIns="0" tIns="91425" rIns="0" bIns="91425" anchor="t" anchorCtr="0">
              <a:spAutoFit/>
            </a:bodyPr>
            <a:lstStyle/>
            <a:p>
              <a:pPr marL="0" marR="0" lvl="0" indent="0" algn="ctr" rtl="0">
                <a:lnSpc>
                  <a:spcPct val="100000"/>
                </a:lnSpc>
                <a:spcBef>
                  <a:spcPts val="0"/>
                </a:spcBef>
                <a:spcAft>
                  <a:spcPts val="0"/>
                </a:spcAft>
                <a:buClr>
                  <a:srgbClr val="000000"/>
                </a:buClr>
                <a:buSzPts val="800"/>
                <a:buFont typeface="Arial"/>
                <a:buNone/>
              </a:pPr>
              <a:r>
                <a:rPr lang="en" sz="800" b="1" i="0" u="none" strike="noStrike" cap="none">
                  <a:solidFill>
                    <a:srgbClr val="1F497D"/>
                  </a:solidFill>
                  <a:latin typeface="Montserrat SemiBold"/>
                  <a:ea typeface="Montserrat SemiBold"/>
                  <a:cs typeface="Montserrat SemiBold"/>
                  <a:sym typeface="Montserrat SemiBold"/>
                </a:rPr>
                <a:t>SECURITY</a:t>
              </a:r>
              <a:endParaRPr sz="800" b="1" i="0" u="none" strike="noStrike" cap="none">
                <a:solidFill>
                  <a:srgbClr val="1F497D"/>
                </a:solidFill>
                <a:latin typeface="Montserrat SemiBold"/>
                <a:ea typeface="Montserrat SemiBold"/>
                <a:cs typeface="Montserrat SemiBold"/>
                <a:sym typeface="Montserrat SemiBold"/>
              </a:endParaRPr>
            </a:p>
          </p:txBody>
        </p:sp>
      </p:grpSp>
      <p:sp>
        <p:nvSpPr>
          <p:cNvPr id="841" name="Google Shape;841;p118"/>
          <p:cNvSpPr txBox="1"/>
          <p:nvPr/>
        </p:nvSpPr>
        <p:spPr>
          <a:xfrm>
            <a:off x="2856506" y="4878000"/>
            <a:ext cx="4929600" cy="2616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4"/>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pic>
        <p:nvPicPr>
          <p:cNvPr id="842" name="Google Shape;842;p118"/>
          <p:cNvPicPr preferRelativeResize="0"/>
          <p:nvPr/>
        </p:nvPicPr>
        <p:blipFill>
          <a:blip r:embed="rId5">
            <a:alphaModFix/>
          </a:blip>
          <a:stretch>
            <a:fillRect/>
          </a:stretch>
        </p:blipFill>
        <p:spPr>
          <a:xfrm>
            <a:off x="2859488" y="768038"/>
            <a:ext cx="3621551" cy="4064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847"/>
        <p:cNvGrpSpPr/>
        <p:nvPr/>
      </p:nvGrpSpPr>
      <p:grpSpPr>
        <a:xfrm>
          <a:off x="0" y="0"/>
          <a:ext cx="0" cy="0"/>
          <a:chOff x="0" y="0"/>
          <a:chExt cx="0" cy="0"/>
        </a:xfrm>
      </p:grpSpPr>
      <p:sp>
        <p:nvSpPr>
          <p:cNvPr id="848" name="Google Shape;848;p119"/>
          <p:cNvSpPr txBox="1">
            <a:spLocks noGrp="1"/>
          </p:cNvSpPr>
          <p:nvPr>
            <p:ph type="body" idx="1"/>
          </p:nvPr>
        </p:nvSpPr>
        <p:spPr>
          <a:xfrm>
            <a:off x="342899" y="1440180"/>
            <a:ext cx="3876000" cy="33948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900"/>
              </a:spcBef>
              <a:spcAft>
                <a:spcPts val="0"/>
              </a:spcAft>
              <a:buSzPts val="1800"/>
              <a:buNone/>
            </a:pPr>
            <a:endParaRPr/>
          </a:p>
        </p:txBody>
      </p:sp>
      <p:sp>
        <p:nvSpPr>
          <p:cNvPr id="849" name="Google Shape;849;p119"/>
          <p:cNvSpPr txBox="1">
            <a:spLocks noGrp="1"/>
          </p:cNvSpPr>
          <p:nvPr>
            <p:ph type="title"/>
          </p:nvPr>
        </p:nvSpPr>
        <p:spPr>
          <a:xfrm>
            <a:off x="83213" y="342900"/>
            <a:ext cx="1149900" cy="46296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SzPts val="1400"/>
              <a:buNone/>
            </a:pPr>
            <a:r>
              <a:rPr lang="en" sz="1700"/>
              <a:t>LF Energy Landscape</a:t>
            </a:r>
            <a:endParaRPr sz="1700"/>
          </a:p>
          <a:p>
            <a:pPr marL="0" lvl="0" indent="0" algn="ctr" rtl="0">
              <a:lnSpc>
                <a:spcPct val="90000"/>
              </a:lnSpc>
              <a:spcBef>
                <a:spcPts val="0"/>
              </a:spcBef>
              <a:spcAft>
                <a:spcPts val="0"/>
              </a:spcAft>
              <a:buSzPts val="1400"/>
              <a:buNone/>
            </a:pPr>
            <a:endParaRPr sz="1700"/>
          </a:p>
          <a:p>
            <a:pPr marL="0" lvl="0" indent="0" algn="ctr" rtl="0">
              <a:lnSpc>
                <a:spcPct val="90000"/>
              </a:lnSpc>
              <a:spcBef>
                <a:spcPts val="0"/>
              </a:spcBef>
              <a:spcAft>
                <a:spcPts val="0"/>
              </a:spcAft>
              <a:buSzPts val="1400"/>
              <a:buNone/>
            </a:pPr>
            <a:r>
              <a:rPr lang="en" sz="1400" u="sng">
                <a:solidFill>
                  <a:schemeClr val="hlink"/>
                </a:solidFill>
                <a:hlinkClick r:id="rId3"/>
              </a:rPr>
              <a:t>l.lfenergy.org </a:t>
            </a:r>
            <a:endParaRPr sz="1400"/>
          </a:p>
          <a:p>
            <a:pPr marL="0" lvl="0" indent="0" algn="ctr" rtl="0">
              <a:lnSpc>
                <a:spcPct val="90000"/>
              </a:lnSpc>
              <a:spcBef>
                <a:spcPts val="0"/>
              </a:spcBef>
              <a:spcAft>
                <a:spcPts val="0"/>
              </a:spcAft>
              <a:buSzPts val="1400"/>
              <a:buNone/>
            </a:pPr>
            <a:endParaRPr sz="1400"/>
          </a:p>
          <a:p>
            <a:pPr marL="0" lvl="0" indent="0" algn="ctr" rtl="0">
              <a:lnSpc>
                <a:spcPct val="90000"/>
              </a:lnSpc>
              <a:spcBef>
                <a:spcPts val="0"/>
              </a:spcBef>
              <a:spcAft>
                <a:spcPts val="0"/>
              </a:spcAft>
              <a:buSzPts val="1400"/>
              <a:buNone/>
            </a:pPr>
            <a:endParaRPr sz="1400"/>
          </a:p>
          <a:p>
            <a:pPr marL="0" lvl="0" indent="0" algn="ctr" rtl="0">
              <a:lnSpc>
                <a:spcPct val="90000"/>
              </a:lnSpc>
              <a:spcBef>
                <a:spcPts val="0"/>
              </a:spcBef>
              <a:spcAft>
                <a:spcPts val="0"/>
              </a:spcAft>
              <a:buSzPts val="1400"/>
              <a:buNone/>
            </a:pPr>
            <a:r>
              <a:rPr lang="en" sz="1400"/>
              <a:t>1,343 projects, market cap of $7.5T and funding of $17B.</a:t>
            </a:r>
            <a:endParaRPr sz="1400"/>
          </a:p>
        </p:txBody>
      </p:sp>
      <p:pic>
        <p:nvPicPr>
          <p:cNvPr id="850" name="Google Shape;850;p119"/>
          <p:cNvPicPr preferRelativeResize="0"/>
          <p:nvPr/>
        </p:nvPicPr>
        <p:blipFill rotWithShape="1">
          <a:blip r:embed="rId4">
            <a:alphaModFix/>
          </a:blip>
          <a:srcRect/>
          <a:stretch/>
        </p:blipFill>
        <p:spPr>
          <a:xfrm>
            <a:off x="198975" y="3984450"/>
            <a:ext cx="987863" cy="987863"/>
          </a:xfrm>
          <a:prstGeom prst="rect">
            <a:avLst/>
          </a:prstGeom>
          <a:noFill/>
          <a:ln>
            <a:noFill/>
          </a:ln>
        </p:spPr>
      </p:pic>
      <p:pic>
        <p:nvPicPr>
          <p:cNvPr id="851" name="Google Shape;851;p119"/>
          <p:cNvPicPr preferRelativeResize="0"/>
          <p:nvPr/>
        </p:nvPicPr>
        <p:blipFill rotWithShape="1">
          <a:blip r:embed="rId5">
            <a:alphaModFix/>
          </a:blip>
          <a:srcRect r="17641" b="50438"/>
          <a:stretch/>
        </p:blipFill>
        <p:spPr>
          <a:xfrm>
            <a:off x="1384580" y="0"/>
            <a:ext cx="3952307" cy="5143501"/>
          </a:xfrm>
          <a:prstGeom prst="rect">
            <a:avLst/>
          </a:prstGeom>
          <a:noFill/>
          <a:ln>
            <a:noFill/>
          </a:ln>
        </p:spPr>
      </p:pic>
      <p:pic>
        <p:nvPicPr>
          <p:cNvPr id="852" name="Google Shape;852;p119"/>
          <p:cNvPicPr preferRelativeResize="0"/>
          <p:nvPr/>
        </p:nvPicPr>
        <p:blipFill rotWithShape="1">
          <a:blip r:embed="rId6">
            <a:alphaModFix/>
          </a:blip>
          <a:srcRect t="49359" r="18936"/>
          <a:stretch/>
        </p:blipFill>
        <p:spPr>
          <a:xfrm>
            <a:off x="5336659" y="0"/>
            <a:ext cx="3807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857"/>
        <p:cNvGrpSpPr/>
        <p:nvPr/>
      </p:nvGrpSpPr>
      <p:grpSpPr>
        <a:xfrm>
          <a:off x="0" y="0"/>
          <a:ext cx="0" cy="0"/>
          <a:chOff x="0" y="0"/>
          <a:chExt cx="0" cy="0"/>
        </a:xfrm>
      </p:grpSpPr>
      <p:sp>
        <p:nvSpPr>
          <p:cNvPr id="858" name="Google Shape;858;p120"/>
          <p:cNvSpPr txBox="1">
            <a:spLocks noGrp="1"/>
          </p:cNvSpPr>
          <p:nvPr>
            <p:ph type="ctrTitle"/>
          </p:nvPr>
        </p:nvSpPr>
        <p:spPr>
          <a:xfrm>
            <a:off x="598100" y="1226378"/>
            <a:ext cx="5533500" cy="18945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21"/>
          <p:cNvSpPr txBox="1">
            <a:spLocks noGrp="1"/>
          </p:cNvSpPr>
          <p:nvPr>
            <p:ph type="title"/>
          </p:nvPr>
        </p:nvSpPr>
        <p:spPr>
          <a:xfrm>
            <a:off x="311700" y="410000"/>
            <a:ext cx="8520600" cy="6078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en"/>
              <a:t>Governance at a Glance</a:t>
            </a:r>
            <a:endParaRPr/>
          </a:p>
        </p:txBody>
      </p:sp>
      <p:sp>
        <p:nvSpPr>
          <p:cNvPr id="865" name="Google Shape;865;p121"/>
          <p:cNvSpPr/>
          <p:nvPr/>
        </p:nvSpPr>
        <p:spPr>
          <a:xfrm>
            <a:off x="5458940" y="1779051"/>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Technical Advisory Council (TAC)</a:t>
            </a:r>
            <a:endParaRPr sz="1400" b="1">
              <a:solidFill>
                <a:srgbClr val="FFFFFF"/>
              </a:solidFill>
            </a:endParaRPr>
          </a:p>
        </p:txBody>
      </p:sp>
      <p:sp>
        <p:nvSpPr>
          <p:cNvPr id="866" name="Google Shape;866;p121"/>
          <p:cNvSpPr/>
          <p:nvPr/>
        </p:nvSpPr>
        <p:spPr>
          <a:xfrm>
            <a:off x="1918347" y="1779051"/>
            <a:ext cx="1538100" cy="442500"/>
          </a:xfrm>
          <a:prstGeom prst="roundRect">
            <a:avLst>
              <a:gd name="adj" fmla="val 50000"/>
            </a:avLst>
          </a:prstGeom>
          <a:solidFill>
            <a:srgbClr val="0D5DD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Governing Board</a:t>
            </a:r>
            <a:endParaRPr sz="1400" b="1">
              <a:solidFill>
                <a:srgbClr val="FFFFFF"/>
              </a:solidFill>
            </a:endParaRPr>
          </a:p>
        </p:txBody>
      </p:sp>
      <p:sp>
        <p:nvSpPr>
          <p:cNvPr id="867" name="Google Shape;867;p121"/>
          <p:cNvSpPr/>
          <p:nvPr/>
        </p:nvSpPr>
        <p:spPr>
          <a:xfrm>
            <a:off x="1073100" y="2678753"/>
            <a:ext cx="1538100" cy="4425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68" name="Google Shape;868;p121"/>
          <p:cNvSpPr/>
          <p:nvPr/>
        </p:nvSpPr>
        <p:spPr>
          <a:xfrm>
            <a:off x="1073093" y="3447803"/>
            <a:ext cx="1538100" cy="4425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69" name="Google Shape;869;p121"/>
          <p:cNvSpPr/>
          <p:nvPr/>
        </p:nvSpPr>
        <p:spPr>
          <a:xfrm>
            <a:off x="4613700" y="2678753"/>
            <a:ext cx="1538100" cy="4425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70" name="Google Shape;870;p121"/>
          <p:cNvSpPr/>
          <p:nvPr/>
        </p:nvSpPr>
        <p:spPr>
          <a:xfrm>
            <a:off x="6304193" y="2678753"/>
            <a:ext cx="1538100" cy="4425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71" name="Google Shape;871;p121"/>
          <p:cNvCxnSpPr>
            <a:stCxn id="866" idx="3"/>
            <a:endCxn id="865" idx="1"/>
          </p:cNvCxnSpPr>
          <p:nvPr/>
        </p:nvCxnSpPr>
        <p:spPr>
          <a:xfrm>
            <a:off x="3456447" y="2000301"/>
            <a:ext cx="2002500" cy="6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872" name="Google Shape;872;p121"/>
          <p:cNvCxnSpPr>
            <a:stCxn id="866" idx="2"/>
            <a:endCxn id="868" idx="0"/>
          </p:cNvCxnSpPr>
          <p:nvPr/>
        </p:nvCxnSpPr>
        <p:spPr>
          <a:xfrm rot="5400000">
            <a:off x="1651497" y="2412051"/>
            <a:ext cx="1226400" cy="845400"/>
          </a:xfrm>
          <a:prstGeom prst="bentConnector3">
            <a:avLst>
              <a:gd name="adj1" fmla="val 87222"/>
            </a:avLst>
          </a:prstGeom>
          <a:noFill/>
          <a:ln w="9525" cap="flat" cmpd="sng">
            <a:solidFill>
              <a:srgbClr val="C2C2C2"/>
            </a:solidFill>
            <a:prstDash val="solid"/>
            <a:round/>
            <a:headEnd type="none" w="sm" len="sm"/>
            <a:tailEnd type="none" w="sm" len="sm"/>
          </a:ln>
        </p:spPr>
      </p:cxnSp>
      <p:cxnSp>
        <p:nvCxnSpPr>
          <p:cNvPr id="873" name="Google Shape;873;p121"/>
          <p:cNvCxnSpPr>
            <a:stCxn id="867" idx="0"/>
            <a:endCxn id="866" idx="2"/>
          </p:cNvCxnSpPr>
          <p:nvPr/>
        </p:nvCxnSpPr>
        <p:spPr>
          <a:xfrm rot="-5400000">
            <a:off x="2036100" y="2027603"/>
            <a:ext cx="457200" cy="8451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874" name="Google Shape;874;p121"/>
          <p:cNvCxnSpPr>
            <a:stCxn id="865" idx="2"/>
            <a:endCxn id="870" idx="0"/>
          </p:cNvCxnSpPr>
          <p:nvPr/>
        </p:nvCxnSpPr>
        <p:spPr>
          <a:xfrm rot="-5400000" flipH="1">
            <a:off x="6422090" y="2027451"/>
            <a:ext cx="457200" cy="845400"/>
          </a:xfrm>
          <a:prstGeom prst="bentConnector3">
            <a:avLst>
              <a:gd name="adj1" fmla="val 50000"/>
            </a:avLst>
          </a:prstGeom>
          <a:noFill/>
          <a:ln w="9525" cap="flat" cmpd="sng">
            <a:solidFill>
              <a:srgbClr val="C2C2C2"/>
            </a:solidFill>
            <a:prstDash val="solid"/>
            <a:round/>
            <a:headEnd type="none" w="sm" len="sm"/>
            <a:tailEnd type="none" w="sm" len="sm"/>
          </a:ln>
        </p:spPr>
      </p:cxnSp>
      <p:cxnSp>
        <p:nvCxnSpPr>
          <p:cNvPr id="875" name="Google Shape;875;p121"/>
          <p:cNvCxnSpPr>
            <a:stCxn id="869" idx="0"/>
            <a:endCxn id="865" idx="2"/>
          </p:cNvCxnSpPr>
          <p:nvPr/>
        </p:nvCxnSpPr>
        <p:spPr>
          <a:xfrm rot="-5400000">
            <a:off x="5576700" y="2027603"/>
            <a:ext cx="457200" cy="845100"/>
          </a:xfrm>
          <a:prstGeom prst="bentConnector3">
            <a:avLst>
              <a:gd name="adj1" fmla="val 50000"/>
            </a:avLst>
          </a:prstGeom>
          <a:noFill/>
          <a:ln w="9525" cap="flat" cmpd="sng">
            <a:solidFill>
              <a:srgbClr val="C2C2C2"/>
            </a:solidFill>
            <a:prstDash val="solid"/>
            <a:round/>
            <a:headEnd type="none" w="sm" len="sm"/>
            <a:tailEnd type="none" w="sm" len="sm"/>
          </a:ln>
        </p:spPr>
      </p:cxnSp>
      <p:sp>
        <p:nvSpPr>
          <p:cNvPr id="876" name="Google Shape;876;p121"/>
          <p:cNvSpPr/>
          <p:nvPr/>
        </p:nvSpPr>
        <p:spPr>
          <a:xfrm>
            <a:off x="2783381" y="2678756"/>
            <a:ext cx="1538100" cy="899700"/>
          </a:xfrm>
          <a:prstGeom prst="roundRect">
            <a:avLst>
              <a:gd name="adj" fmla="val 25575"/>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b="1">
                <a:solidFill>
                  <a:srgbClr val="FFFFFF"/>
                </a:solidFill>
                <a:latin typeface="Roboto"/>
                <a:ea typeface="Roboto"/>
                <a:cs typeface="Roboto"/>
                <a:sym typeface="Roboto"/>
              </a:rPr>
              <a:t>LF Energy Standards and Specifications (LFESS)</a:t>
            </a:r>
            <a:endParaRPr sz="1000" b="1">
              <a:solidFill>
                <a:srgbClr val="FFFFFF"/>
              </a:solidFill>
              <a:latin typeface="Roboto"/>
              <a:ea typeface="Roboto"/>
              <a:cs typeface="Roboto"/>
              <a:sym typeface="Roboto"/>
            </a:endParaRPr>
          </a:p>
          <a:p>
            <a:pPr marL="0" lvl="0" indent="0" algn="ctr" rtl="0">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77" name="Google Shape;877;p121"/>
          <p:cNvSpPr/>
          <p:nvPr/>
        </p:nvSpPr>
        <p:spPr>
          <a:xfrm>
            <a:off x="5458931" y="3578453"/>
            <a:ext cx="1538100" cy="442500"/>
          </a:xfrm>
          <a:prstGeom prst="roundRect">
            <a:avLst>
              <a:gd name="adj" fmla="val 50000"/>
            </a:avLst>
          </a:prstGeom>
          <a:solidFill>
            <a:srgbClr val="307BF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marL="0" lvl="0" indent="0" algn="ctr" rtl="0">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78" name="Google Shape;878;p121"/>
          <p:cNvCxnSpPr>
            <a:stCxn id="876" idx="0"/>
          </p:cNvCxnSpPr>
          <p:nvPr/>
        </p:nvCxnSpPr>
        <p:spPr>
          <a:xfrm rot="5400000" flipH="1">
            <a:off x="2960531" y="2086856"/>
            <a:ext cx="318600" cy="865200"/>
          </a:xfrm>
          <a:prstGeom prst="bentConnector2">
            <a:avLst/>
          </a:prstGeom>
          <a:noFill/>
          <a:ln w="9525" cap="flat" cmpd="sng">
            <a:solidFill>
              <a:srgbClr val="C2C2C2"/>
            </a:solidFill>
            <a:prstDash val="solid"/>
            <a:round/>
            <a:headEnd type="none" w="sm" len="sm"/>
            <a:tailEnd type="none" w="sm" len="sm"/>
          </a:ln>
        </p:spPr>
      </p:cxnSp>
      <p:cxnSp>
        <p:nvCxnSpPr>
          <p:cNvPr id="879" name="Google Shape;879;p121"/>
          <p:cNvCxnSpPr>
            <a:stCxn id="877" idx="1"/>
            <a:endCxn id="876" idx="2"/>
          </p:cNvCxnSpPr>
          <p:nvPr/>
        </p:nvCxnSpPr>
        <p:spPr>
          <a:xfrm rot="10800000">
            <a:off x="3552431" y="3578603"/>
            <a:ext cx="1906500" cy="221100"/>
          </a:xfrm>
          <a:prstGeom prst="bentConnector2">
            <a:avLst/>
          </a:prstGeom>
          <a:noFill/>
          <a:ln w="9525" cap="flat" cmpd="sng">
            <a:solidFill>
              <a:srgbClr val="C2C2C2"/>
            </a:solidFill>
            <a:prstDash val="solid"/>
            <a:round/>
            <a:headEnd type="none" w="sm" len="sm"/>
            <a:tailEnd type="none" w="sm" len="sm"/>
          </a:ln>
        </p:spPr>
      </p:cxnSp>
      <p:cxnSp>
        <p:nvCxnSpPr>
          <p:cNvPr id="880" name="Google Shape;880;p121"/>
          <p:cNvCxnSpPr>
            <a:stCxn id="877" idx="0"/>
          </p:cNvCxnSpPr>
          <p:nvPr/>
        </p:nvCxnSpPr>
        <p:spPr>
          <a:xfrm rot="-5400000">
            <a:off x="5674481" y="3018053"/>
            <a:ext cx="1113900" cy="6900"/>
          </a:xfrm>
          <a:prstGeom prst="bentConnector3">
            <a:avLst>
              <a:gd name="adj1" fmla="val 50000"/>
            </a:avLst>
          </a:prstGeom>
          <a:noFill/>
          <a:ln w="9525" cap="flat" cmpd="sng">
            <a:solidFill>
              <a:srgbClr val="C2C2C2"/>
            </a:solidFill>
            <a:prstDash val="lgDashDot"/>
            <a:round/>
            <a:headEnd type="none" w="sm" len="sm"/>
            <a:tailEnd type="none" w="sm" len="sm"/>
          </a:ln>
        </p:spPr>
      </p:cxnSp>
      <p:cxnSp>
        <p:nvCxnSpPr>
          <p:cNvPr id="881" name="Google Shape;881;p121"/>
          <p:cNvCxnSpPr/>
          <p:nvPr/>
        </p:nvCxnSpPr>
        <p:spPr>
          <a:xfrm>
            <a:off x="4471275" y="1094344"/>
            <a:ext cx="0" cy="3406200"/>
          </a:xfrm>
          <a:prstGeom prst="straightConnector1">
            <a:avLst/>
          </a:prstGeom>
          <a:noFill/>
          <a:ln w="38100" cap="flat" cmpd="sng">
            <a:solidFill>
              <a:schemeClr val="dk2"/>
            </a:solidFill>
            <a:prstDash val="solid"/>
            <a:round/>
            <a:headEnd type="none" w="med" len="med"/>
            <a:tailEnd type="none" w="med" len="med"/>
          </a:ln>
        </p:spPr>
      </p:cxnSp>
      <p:sp>
        <p:nvSpPr>
          <p:cNvPr id="882" name="Google Shape;882;p121"/>
          <p:cNvSpPr txBox="1"/>
          <p:nvPr/>
        </p:nvSpPr>
        <p:spPr>
          <a:xfrm>
            <a:off x="588469" y="1256175"/>
            <a:ext cx="3732900" cy="307800"/>
          </a:xfrm>
          <a:prstGeom prst="rect">
            <a:avLst/>
          </a:prstGeom>
          <a:noFill/>
          <a:ln>
            <a:noFill/>
          </a:ln>
        </p:spPr>
        <p:txBody>
          <a:bodyPr spcFirstLastPara="1" wrap="square" lIns="68575" tIns="68575" rIns="68575" bIns="68575" anchor="t" anchorCtr="0">
            <a:spAutoFit/>
          </a:bodyPr>
          <a:lstStyle/>
          <a:p>
            <a:pPr marL="0" lvl="0" indent="0" algn="r" rtl="0">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883" name="Google Shape;883;p121"/>
          <p:cNvSpPr txBox="1"/>
          <p:nvPr/>
        </p:nvSpPr>
        <p:spPr>
          <a:xfrm>
            <a:off x="4621106" y="1256175"/>
            <a:ext cx="3732900" cy="307800"/>
          </a:xfrm>
          <a:prstGeom prst="rect">
            <a:avLst/>
          </a:prstGeom>
          <a:noFill/>
          <a:ln>
            <a:noFill/>
          </a:ln>
        </p:spPr>
        <p:txBody>
          <a:bodyPr spcFirstLastPara="1" wrap="square" lIns="68575" tIns="68575" rIns="68575" bIns="68575" anchor="t" anchorCtr="0">
            <a:spAutoFit/>
          </a:bodyPr>
          <a:lstStyle/>
          <a:p>
            <a:pPr marL="0" lvl="0" indent="0" algn="l" rtl="0">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1615</Words>
  <Application>Microsoft Macintosh PowerPoint</Application>
  <PresentationFormat>On-screen Show (16:9)</PresentationFormat>
  <Paragraphs>206</Paragraphs>
  <Slides>17</Slides>
  <Notes>17</Notes>
  <HiddenSlides>0</HiddenSlides>
  <MMClips>0</MMClips>
  <ScaleCrop>false</ScaleCrop>
  <HeadingPairs>
    <vt:vector size="6" baseType="variant">
      <vt:variant>
        <vt:lpstr>Fonts Used</vt:lpstr>
      </vt:variant>
      <vt:variant>
        <vt:i4>12</vt:i4>
      </vt:variant>
      <vt:variant>
        <vt:lpstr>Theme</vt:lpstr>
      </vt:variant>
      <vt:variant>
        <vt:i4>4</vt:i4>
      </vt:variant>
      <vt:variant>
        <vt:lpstr>Slide Titles</vt:lpstr>
      </vt:variant>
      <vt:variant>
        <vt:i4>17</vt:i4>
      </vt:variant>
    </vt:vector>
  </HeadingPairs>
  <TitlesOfParts>
    <vt:vector size="33" baseType="lpstr">
      <vt:lpstr>Open Sans Light</vt:lpstr>
      <vt:lpstr>Arial</vt:lpstr>
      <vt:lpstr>Roboto</vt:lpstr>
      <vt:lpstr>Gill Sans</vt:lpstr>
      <vt:lpstr>Roboto Slab Light</vt:lpstr>
      <vt:lpstr>Open Sans</vt:lpstr>
      <vt:lpstr>Avenir</vt:lpstr>
      <vt:lpstr>Century Gothic</vt:lpstr>
      <vt:lpstr>Roboto Slab</vt:lpstr>
      <vt:lpstr>Calibri</vt:lpstr>
      <vt:lpstr>Montserrat</vt:lpstr>
      <vt:lpstr>Montserrat SemiBold</vt:lpstr>
      <vt:lpstr>LF Energy Theme 2023</vt:lpstr>
      <vt:lpstr>LF Energy Theme 2023</vt:lpstr>
      <vt:lpstr>LF Energy Theme 2023</vt:lpstr>
      <vt:lpstr>LF Energy Theme 2023</vt:lpstr>
      <vt:lpstr>LF Energy</vt:lpstr>
      <vt:lpstr>The Linux Foundation’s goal is to create the greatest shared technology investment in history by enabling open collaboration across companies, developers and users. We are the nonprofit organization of choice to build ecosystems that accelerate open source technology development and commercial adoption on a global scale.</vt:lpstr>
      <vt:lpstr>PowerPoint Presentation</vt:lpstr>
      <vt:lpstr>Mission/Vision</vt:lpstr>
      <vt:lpstr>Why LF Energy?</vt:lpstr>
      <vt:lpstr>PowerPoint Presentation</vt:lpstr>
      <vt:lpstr>LF Energy Landscape  l.lfenergy.org    1,343 projects, market cap of $7.5T and funding of $17B.</vt:lpstr>
      <vt:lpstr>Governance &amp; Membership</vt:lpstr>
      <vt:lpstr>Governance at a Glance</vt:lpstr>
      <vt:lpstr>Governing Board voting representatives</vt:lpstr>
      <vt:lpstr>Technical Advisory Council (TAC) voting representatives</vt:lpstr>
      <vt:lpstr>LF Energy Members</vt:lpstr>
      <vt:lpstr>Membership and Participation Levels</vt:lpstr>
      <vt:lpstr>Membership Benefits</vt:lpstr>
      <vt:lpstr>LF Energy Projects</vt:lpstr>
      <vt:lpstr>Contribute to our projects - anyone can!</vt:lpstr>
      <vt:lpstr>Contact Us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LF Energy</dc:title>
  <cp:lastModifiedBy>Yarille Kilborn</cp:lastModifiedBy>
  <cp:revision>1</cp:revision>
  <dcterms:modified xsi:type="dcterms:W3CDTF">2023-10-23T15:13:12Z</dcterms:modified>
</cp:coreProperties>
</file>